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6" r:id="rId1"/>
  </p:sldMasterIdLst>
  <p:notesMasterIdLst>
    <p:notesMasterId r:id="rId3"/>
  </p:notesMasterIdLst>
  <p:handoutMasterIdLst>
    <p:handoutMasterId r:id="rId4"/>
  </p:handoutMasterIdLst>
  <p:sldIdLst>
    <p:sldId id="279" r:id="rId2"/>
  </p:sldIdLst>
  <p:sldSz cx="9906000" cy="6858000" type="A4"/>
  <p:notesSz cx="6727825" cy="9859963"/>
  <p:defaultTextStyle>
    <a:defPPr>
      <a:defRPr lang="en-GB"/>
    </a:defPPr>
    <a:lvl1pPr algn="l" rtl="0" fontAlgn="base">
      <a:spcBef>
        <a:spcPct val="0"/>
      </a:spcBef>
      <a:spcAft>
        <a:spcPct val="0"/>
      </a:spcAft>
      <a:defRPr sz="800" kern="1200">
        <a:solidFill>
          <a:schemeClr val="tx1"/>
        </a:solidFill>
        <a:latin typeface="Arial" charset="0"/>
        <a:ea typeface="+mn-ea"/>
        <a:cs typeface="+mn-cs"/>
      </a:defRPr>
    </a:lvl1pPr>
    <a:lvl2pPr marL="457200" algn="l" rtl="0" fontAlgn="base">
      <a:spcBef>
        <a:spcPct val="0"/>
      </a:spcBef>
      <a:spcAft>
        <a:spcPct val="0"/>
      </a:spcAft>
      <a:defRPr sz="800" kern="1200">
        <a:solidFill>
          <a:schemeClr val="tx1"/>
        </a:solidFill>
        <a:latin typeface="Arial" charset="0"/>
        <a:ea typeface="+mn-ea"/>
        <a:cs typeface="+mn-cs"/>
      </a:defRPr>
    </a:lvl2pPr>
    <a:lvl3pPr marL="914400" algn="l" rtl="0" fontAlgn="base">
      <a:spcBef>
        <a:spcPct val="0"/>
      </a:spcBef>
      <a:spcAft>
        <a:spcPct val="0"/>
      </a:spcAft>
      <a:defRPr sz="800" kern="1200">
        <a:solidFill>
          <a:schemeClr val="tx1"/>
        </a:solidFill>
        <a:latin typeface="Arial" charset="0"/>
        <a:ea typeface="+mn-ea"/>
        <a:cs typeface="+mn-cs"/>
      </a:defRPr>
    </a:lvl3pPr>
    <a:lvl4pPr marL="1371600" algn="l" rtl="0" fontAlgn="base">
      <a:spcBef>
        <a:spcPct val="0"/>
      </a:spcBef>
      <a:spcAft>
        <a:spcPct val="0"/>
      </a:spcAft>
      <a:defRPr sz="800" kern="1200">
        <a:solidFill>
          <a:schemeClr val="tx1"/>
        </a:solidFill>
        <a:latin typeface="Arial" charset="0"/>
        <a:ea typeface="+mn-ea"/>
        <a:cs typeface="+mn-cs"/>
      </a:defRPr>
    </a:lvl4pPr>
    <a:lvl5pPr marL="1828800" algn="l" rtl="0" fontAlgn="base">
      <a:spcBef>
        <a:spcPct val="0"/>
      </a:spcBef>
      <a:spcAft>
        <a:spcPct val="0"/>
      </a:spcAft>
      <a:defRPr sz="800" kern="1200">
        <a:solidFill>
          <a:schemeClr val="tx1"/>
        </a:solidFill>
        <a:latin typeface="Arial" charset="0"/>
        <a:ea typeface="+mn-ea"/>
        <a:cs typeface="+mn-cs"/>
      </a:defRPr>
    </a:lvl5pPr>
    <a:lvl6pPr marL="2286000" algn="l" defTabSz="914400" rtl="0" eaLnBrk="1" latinLnBrk="0" hangingPunct="1">
      <a:defRPr sz="800" kern="1200">
        <a:solidFill>
          <a:schemeClr val="tx1"/>
        </a:solidFill>
        <a:latin typeface="Arial" charset="0"/>
        <a:ea typeface="+mn-ea"/>
        <a:cs typeface="+mn-cs"/>
      </a:defRPr>
    </a:lvl6pPr>
    <a:lvl7pPr marL="2743200" algn="l" defTabSz="914400" rtl="0" eaLnBrk="1" latinLnBrk="0" hangingPunct="1">
      <a:defRPr sz="800" kern="1200">
        <a:solidFill>
          <a:schemeClr val="tx1"/>
        </a:solidFill>
        <a:latin typeface="Arial" charset="0"/>
        <a:ea typeface="+mn-ea"/>
        <a:cs typeface="+mn-cs"/>
      </a:defRPr>
    </a:lvl7pPr>
    <a:lvl8pPr marL="3200400" algn="l" defTabSz="914400" rtl="0" eaLnBrk="1" latinLnBrk="0" hangingPunct="1">
      <a:defRPr sz="800" kern="1200">
        <a:solidFill>
          <a:schemeClr val="tx1"/>
        </a:solidFill>
        <a:latin typeface="Arial" charset="0"/>
        <a:ea typeface="+mn-ea"/>
        <a:cs typeface="+mn-cs"/>
      </a:defRPr>
    </a:lvl8pPr>
    <a:lvl9pPr marL="3657600" algn="l" defTabSz="914400" rtl="0" eaLnBrk="1" latinLnBrk="0" hangingPunct="1">
      <a:defRPr sz="8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D4D4D"/>
    <a:srgbClr val="606060"/>
    <a:srgbClr val="006600"/>
    <a:srgbClr val="B3EBCC"/>
    <a:srgbClr val="008000"/>
    <a:srgbClr val="DDDDDD"/>
    <a:srgbClr val="005400"/>
    <a:srgbClr val="557768"/>
    <a:srgbClr val="75A428"/>
    <a:srgbClr val="C2F4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805" autoAdjust="0"/>
    <p:restoredTop sz="95262" autoAdjust="0"/>
  </p:normalViewPr>
  <p:slideViewPr>
    <p:cSldViewPr snapToGrid="0">
      <p:cViewPr>
        <p:scale>
          <a:sx n="200" d="100"/>
          <a:sy n="200" d="100"/>
        </p:scale>
        <p:origin x="-960" y="4528"/>
      </p:cViewPr>
      <p:guideLst>
        <p:guide orient="horz" pos="1932"/>
        <p:guide pos="330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45005" cy="45005"/>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handoutMaster" Target="handoutMasters/handout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charts/_rels/chart1.xml.rels><?xml version="1.0" encoding="UTF-8" standalone="yes"?>
<Relationships xmlns="http://schemas.openxmlformats.org/package/2006/relationships"><Relationship Id="rId1" Type="http://schemas.openxmlformats.org/officeDocument/2006/relationships/oleObject" Target="file:///\\CHSTWFPA01\slateru1$\Documents\@@IRAC\IRAC%20Oilseed%20Rape%20WG\2010%20Monitoring%20Tables\2010%20PB%20Monitoring%20calus%20and%20graphs.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CHSTWFPA01\slateru1$\Documents\@@IRAC\IRAC%20Oilseed%20Rape%20WG\2010%20Monitoring%20Tables\2010%20PB%20Monitoring%20calus%20and%20graphs.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CHSTWFPA01\slateru1$\Documents\@@IRAC\IRAC%20Oilseed%20Rape%20WG\2010%20Monitoring%20Tables\2010%20PB%20Monitoring%20calus%20and%20graphs.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CHSTWFPA01\slateru1$\Documents\@@IRAC\IRAC%20Oilseed%20Rape%20WG\2010%20Monitoring%20Tables\2010%20PB%20Monitoring%20calus%20and%20graphs.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CHSTWFPA01\slateru1$\Documents\@@IRAC\IRAC%20Oilseed%20Rape%20WG\2010%20Monitoring%20Tables\2010%20PB%20Monitoring%20calus%20and%20graphs.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CHSTWFPA01\slateru1$\Documents\@@IRAC\IRAC%20Oilseed%20Rape%20WG\2010%20Monitoring%20Tables\2010%20PB%20Monitoring%20calus%20and%20graphs.xlsx"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CHSTWFPA01\slateru1$\Documents\@@IRAC\IRAC%20Oilseed%20Rape%20WG\2010%20Monitoring%20Tables\2010%20PB%20Monitoring%20calus%20and%20graph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HSTWFPA01\slateru1$\Documents\@@IRAC\IRAC%20Oilseed%20Rape%20WG\2010%20Monitoring%20Tables\2010%20PB%20Monitoring%20calus%20and%20graphs.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HSTWFPA01\slateru1$\Documents\@@IRAC\IRAC%20Oilseed%20Rape%20WG\2010%20Monitoring%20Tables\2010%20PB%20Monitoring%20calus%20and%20graphs.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HSTWFPA01\slateru1$\Documents\@@IRAC\IRAC%20Oilseed%20Rape%20WG\2010%20Monitoring%20Tables\2010%20PB%20Monitoring%20calus%20and%20graphs.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HSTWFPA01\slateru1$\Documents\@@IRAC\IRAC%20Oilseed%20Rape%20WG\2010%20Monitoring%20Tables\2010%20PB%20Monitoring%20calus%20and%20graphs.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HSTWFPA01\slateru1$\Documents\@@IRAC\IRAC%20Oilseed%20Rape%20WG\2010%20Monitoring%20Tables\2010%20PB%20Monitoring%20calus%20and%20graphs.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HSTWFPA01\slateru1$\Documents\@@IRAC\IRAC%20Oilseed%20Rape%20WG\2010%20Monitoring%20Tables\2010%20PB%20Monitoring%20calus%20and%20graphs.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HSTWFPA01\slateru1$\Documents\@@IRAC\IRAC%20Oilseed%20Rape%20WG\2010%20Monitoring%20Tables\2010%20PB%20Monitoring%20calus%20and%20graphs.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HSTWFPA01\slateru1$\Documents\@@IRAC\IRAC%20Oilseed%20Rape%20WG\2010%20Monitoring%20Tables\2010%20PB%20Monitoring%20calus%20and%20graph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percentStacked"/>
        <c:varyColors val="0"/>
        <c:ser>
          <c:idx val="0"/>
          <c:order val="0"/>
          <c:tx>
            <c:strRef>
              <c:f>Sheet1!$E$6</c:f>
              <c:strCache>
                <c:ptCount val="1"/>
                <c:pt idx="0">
                  <c:v>Highly Susceptible</c:v>
                </c:pt>
              </c:strCache>
            </c:strRef>
          </c:tx>
          <c:spPr>
            <a:solidFill>
              <a:srgbClr val="92D050"/>
            </a:solidFill>
          </c:spPr>
          <c:invertIfNegative val="0"/>
          <c:cat>
            <c:strRef>
              <c:f>Sheet1!$D$11:$D$34</c:f>
              <c:strCache>
                <c:ptCount val="24"/>
                <c:pt idx="0">
                  <c:v>UK 2007 (n.63)</c:v>
                </c:pt>
                <c:pt idx="1">
                  <c:v>UK 2008 (n.46)</c:v>
                </c:pt>
                <c:pt idx="2">
                  <c:v>UK 2009 (n.58)</c:v>
                </c:pt>
                <c:pt idx="3">
                  <c:v>UK 2010 (n.30)</c:v>
                </c:pt>
                <c:pt idx="5">
                  <c:v>Germany 2007 (n.169)</c:v>
                </c:pt>
                <c:pt idx="6">
                  <c:v>Germany 2008 (n.325)</c:v>
                </c:pt>
                <c:pt idx="7">
                  <c:v>Germany 2009 (n.318)</c:v>
                </c:pt>
                <c:pt idx="8">
                  <c:v>Germany 2010 (n.271)</c:v>
                </c:pt>
                <c:pt idx="10">
                  <c:v>Poland 2007 (n.17)</c:v>
                </c:pt>
                <c:pt idx="11">
                  <c:v>Poland 2008 (n.20)</c:v>
                </c:pt>
                <c:pt idx="12">
                  <c:v>Poland 2009 (n.15)</c:v>
                </c:pt>
                <c:pt idx="13">
                  <c:v>Poland 2010 (n.20)</c:v>
                </c:pt>
                <c:pt idx="15">
                  <c:v>Switzerland 2007 (n.8)</c:v>
                </c:pt>
                <c:pt idx="16">
                  <c:v>Switzerland 2008 (n.10)</c:v>
                </c:pt>
                <c:pt idx="17">
                  <c:v>Switzerland 2009 (n.47)</c:v>
                </c:pt>
                <c:pt idx="18">
                  <c:v>Switzerland 2010 (n.120)</c:v>
                </c:pt>
                <c:pt idx="20">
                  <c:v>France 2007 (n.16)</c:v>
                </c:pt>
                <c:pt idx="21">
                  <c:v>France 2008 (n.26)</c:v>
                </c:pt>
                <c:pt idx="22">
                  <c:v>France 2009 (n.101)</c:v>
                </c:pt>
                <c:pt idx="23">
                  <c:v>France 2010 (n.129)</c:v>
                </c:pt>
              </c:strCache>
            </c:strRef>
          </c:cat>
          <c:val>
            <c:numRef>
              <c:f>Sheet1!$E$11:$E$34</c:f>
              <c:numCache>
                <c:formatCode>0.0</c:formatCode>
                <c:ptCount val="24"/>
                <c:pt idx="0">
                  <c:v>46.03174603174598</c:v>
                </c:pt>
                <c:pt idx="1">
                  <c:v>47.82608695652176</c:v>
                </c:pt>
                <c:pt idx="2">
                  <c:v>27.5862068965517</c:v>
                </c:pt>
                <c:pt idx="3">
                  <c:v>26.66666666666667</c:v>
                </c:pt>
                <c:pt idx="5">
                  <c:v>2.366863905325442</c:v>
                </c:pt>
                <c:pt idx="6">
                  <c:v>1.846153846153847</c:v>
                </c:pt>
                <c:pt idx="7">
                  <c:v>0.0</c:v>
                </c:pt>
                <c:pt idx="8">
                  <c:v>1.476014760147601</c:v>
                </c:pt>
                <c:pt idx="10">
                  <c:v>0.0</c:v>
                </c:pt>
                <c:pt idx="11">
                  <c:v>5.0</c:v>
                </c:pt>
                <c:pt idx="12">
                  <c:v>0.0</c:v>
                </c:pt>
                <c:pt idx="13">
                  <c:v>0.0</c:v>
                </c:pt>
                <c:pt idx="15">
                  <c:v>37.5</c:v>
                </c:pt>
                <c:pt idx="16">
                  <c:v>0.0</c:v>
                </c:pt>
                <c:pt idx="17">
                  <c:v>0.0</c:v>
                </c:pt>
                <c:pt idx="18">
                  <c:v>0.0</c:v>
                </c:pt>
                <c:pt idx="20">
                  <c:v>0.0</c:v>
                </c:pt>
                <c:pt idx="21">
                  <c:v>0.0</c:v>
                </c:pt>
                <c:pt idx="22">
                  <c:v>1.980198019801981</c:v>
                </c:pt>
                <c:pt idx="23">
                  <c:v>0.0</c:v>
                </c:pt>
              </c:numCache>
            </c:numRef>
          </c:val>
        </c:ser>
        <c:ser>
          <c:idx val="1"/>
          <c:order val="1"/>
          <c:tx>
            <c:strRef>
              <c:f>Sheet1!$F$6</c:f>
              <c:strCache>
                <c:ptCount val="1"/>
                <c:pt idx="0">
                  <c:v>Susceptible</c:v>
                </c:pt>
              </c:strCache>
            </c:strRef>
          </c:tx>
          <c:spPr>
            <a:solidFill>
              <a:srgbClr val="00B050"/>
            </a:solidFill>
          </c:spPr>
          <c:invertIfNegative val="0"/>
          <c:cat>
            <c:strRef>
              <c:f>Sheet1!$D$11:$D$34</c:f>
              <c:strCache>
                <c:ptCount val="24"/>
                <c:pt idx="0">
                  <c:v>UK 2007 (n.63)</c:v>
                </c:pt>
                <c:pt idx="1">
                  <c:v>UK 2008 (n.46)</c:v>
                </c:pt>
                <c:pt idx="2">
                  <c:v>UK 2009 (n.58)</c:v>
                </c:pt>
                <c:pt idx="3">
                  <c:v>UK 2010 (n.30)</c:v>
                </c:pt>
                <c:pt idx="5">
                  <c:v>Germany 2007 (n.169)</c:v>
                </c:pt>
                <c:pt idx="6">
                  <c:v>Germany 2008 (n.325)</c:v>
                </c:pt>
                <c:pt idx="7">
                  <c:v>Germany 2009 (n.318)</c:v>
                </c:pt>
                <c:pt idx="8">
                  <c:v>Germany 2010 (n.271)</c:v>
                </c:pt>
                <c:pt idx="10">
                  <c:v>Poland 2007 (n.17)</c:v>
                </c:pt>
                <c:pt idx="11">
                  <c:v>Poland 2008 (n.20)</c:v>
                </c:pt>
                <c:pt idx="12">
                  <c:v>Poland 2009 (n.15)</c:v>
                </c:pt>
                <c:pt idx="13">
                  <c:v>Poland 2010 (n.20)</c:v>
                </c:pt>
                <c:pt idx="15">
                  <c:v>Switzerland 2007 (n.8)</c:v>
                </c:pt>
                <c:pt idx="16">
                  <c:v>Switzerland 2008 (n.10)</c:v>
                </c:pt>
                <c:pt idx="17">
                  <c:v>Switzerland 2009 (n.47)</c:v>
                </c:pt>
                <c:pt idx="18">
                  <c:v>Switzerland 2010 (n.120)</c:v>
                </c:pt>
                <c:pt idx="20">
                  <c:v>France 2007 (n.16)</c:v>
                </c:pt>
                <c:pt idx="21">
                  <c:v>France 2008 (n.26)</c:v>
                </c:pt>
                <c:pt idx="22">
                  <c:v>France 2009 (n.101)</c:v>
                </c:pt>
                <c:pt idx="23">
                  <c:v>France 2010 (n.129)</c:v>
                </c:pt>
              </c:strCache>
            </c:strRef>
          </c:cat>
          <c:val>
            <c:numRef>
              <c:f>Sheet1!$F$11:$F$34</c:f>
              <c:numCache>
                <c:formatCode>0.0</c:formatCode>
                <c:ptCount val="24"/>
                <c:pt idx="0">
                  <c:v>30.15873015873014</c:v>
                </c:pt>
                <c:pt idx="1">
                  <c:v>36.9565217391304</c:v>
                </c:pt>
                <c:pt idx="2">
                  <c:v>25.86206896551724</c:v>
                </c:pt>
                <c:pt idx="3">
                  <c:v>13.33333333333333</c:v>
                </c:pt>
                <c:pt idx="5">
                  <c:v>28.4023668639053</c:v>
                </c:pt>
                <c:pt idx="6">
                  <c:v>18.46153846153846</c:v>
                </c:pt>
                <c:pt idx="7">
                  <c:v>11.0062893081761</c:v>
                </c:pt>
                <c:pt idx="8">
                  <c:v>8.48708487084872</c:v>
                </c:pt>
                <c:pt idx="10">
                  <c:v>0.0</c:v>
                </c:pt>
                <c:pt idx="11">
                  <c:v>0.0</c:v>
                </c:pt>
                <c:pt idx="12">
                  <c:v>6.666666666666667</c:v>
                </c:pt>
                <c:pt idx="13">
                  <c:v>10.0</c:v>
                </c:pt>
                <c:pt idx="15">
                  <c:v>25.0</c:v>
                </c:pt>
                <c:pt idx="16">
                  <c:v>40.0</c:v>
                </c:pt>
                <c:pt idx="17">
                  <c:v>4.25531914893617</c:v>
                </c:pt>
                <c:pt idx="18">
                  <c:v>1.666666666666667</c:v>
                </c:pt>
                <c:pt idx="20">
                  <c:v>6.25</c:v>
                </c:pt>
                <c:pt idx="21">
                  <c:v>3.846153846153846</c:v>
                </c:pt>
                <c:pt idx="22">
                  <c:v>9.90099009900991</c:v>
                </c:pt>
                <c:pt idx="23">
                  <c:v>10.07751937984497</c:v>
                </c:pt>
              </c:numCache>
            </c:numRef>
          </c:val>
        </c:ser>
        <c:ser>
          <c:idx val="2"/>
          <c:order val="2"/>
          <c:tx>
            <c:strRef>
              <c:f>Sheet1!$G$6</c:f>
              <c:strCache>
                <c:ptCount val="1"/>
                <c:pt idx="0">
                  <c:v>Moderately Resistant</c:v>
                </c:pt>
              </c:strCache>
            </c:strRef>
          </c:tx>
          <c:spPr>
            <a:solidFill>
              <a:srgbClr val="FFFF66"/>
            </a:solidFill>
          </c:spPr>
          <c:invertIfNegative val="0"/>
          <c:cat>
            <c:strRef>
              <c:f>Sheet1!$D$11:$D$34</c:f>
              <c:strCache>
                <c:ptCount val="24"/>
                <c:pt idx="0">
                  <c:v>UK 2007 (n.63)</c:v>
                </c:pt>
                <c:pt idx="1">
                  <c:v>UK 2008 (n.46)</c:v>
                </c:pt>
                <c:pt idx="2">
                  <c:v>UK 2009 (n.58)</c:v>
                </c:pt>
                <c:pt idx="3">
                  <c:v>UK 2010 (n.30)</c:v>
                </c:pt>
                <c:pt idx="5">
                  <c:v>Germany 2007 (n.169)</c:v>
                </c:pt>
                <c:pt idx="6">
                  <c:v>Germany 2008 (n.325)</c:v>
                </c:pt>
                <c:pt idx="7">
                  <c:v>Germany 2009 (n.318)</c:v>
                </c:pt>
                <c:pt idx="8">
                  <c:v>Germany 2010 (n.271)</c:v>
                </c:pt>
                <c:pt idx="10">
                  <c:v>Poland 2007 (n.17)</c:v>
                </c:pt>
                <c:pt idx="11">
                  <c:v>Poland 2008 (n.20)</c:v>
                </c:pt>
                <c:pt idx="12">
                  <c:v>Poland 2009 (n.15)</c:v>
                </c:pt>
                <c:pt idx="13">
                  <c:v>Poland 2010 (n.20)</c:v>
                </c:pt>
                <c:pt idx="15">
                  <c:v>Switzerland 2007 (n.8)</c:v>
                </c:pt>
                <c:pt idx="16">
                  <c:v>Switzerland 2008 (n.10)</c:v>
                </c:pt>
                <c:pt idx="17">
                  <c:v>Switzerland 2009 (n.47)</c:v>
                </c:pt>
                <c:pt idx="18">
                  <c:v>Switzerland 2010 (n.120)</c:v>
                </c:pt>
                <c:pt idx="20">
                  <c:v>France 2007 (n.16)</c:v>
                </c:pt>
                <c:pt idx="21">
                  <c:v>France 2008 (n.26)</c:v>
                </c:pt>
                <c:pt idx="22">
                  <c:v>France 2009 (n.101)</c:v>
                </c:pt>
                <c:pt idx="23">
                  <c:v>France 2010 (n.129)</c:v>
                </c:pt>
              </c:strCache>
            </c:strRef>
          </c:cat>
          <c:val>
            <c:numRef>
              <c:f>Sheet1!$G$11:$G$34</c:f>
              <c:numCache>
                <c:formatCode>0.0</c:formatCode>
                <c:ptCount val="24"/>
                <c:pt idx="0">
                  <c:v>11.1111111111111</c:v>
                </c:pt>
                <c:pt idx="1">
                  <c:v>2.173913043478261</c:v>
                </c:pt>
                <c:pt idx="2">
                  <c:v>20.68965517241379</c:v>
                </c:pt>
                <c:pt idx="3">
                  <c:v>13.33333333333333</c:v>
                </c:pt>
                <c:pt idx="5">
                  <c:v>17.15976331360948</c:v>
                </c:pt>
                <c:pt idx="6">
                  <c:v>17.53846153846153</c:v>
                </c:pt>
                <c:pt idx="7">
                  <c:v>19.18238993710689</c:v>
                </c:pt>
                <c:pt idx="8">
                  <c:v>16.23616236162362</c:v>
                </c:pt>
                <c:pt idx="10">
                  <c:v>0.0</c:v>
                </c:pt>
                <c:pt idx="11">
                  <c:v>10.0</c:v>
                </c:pt>
                <c:pt idx="12">
                  <c:v>33.33333333333333</c:v>
                </c:pt>
                <c:pt idx="13">
                  <c:v>20.0</c:v>
                </c:pt>
                <c:pt idx="15">
                  <c:v>37.5</c:v>
                </c:pt>
                <c:pt idx="16">
                  <c:v>30.0</c:v>
                </c:pt>
                <c:pt idx="17">
                  <c:v>6.382978723404255</c:v>
                </c:pt>
                <c:pt idx="18">
                  <c:v>10.0</c:v>
                </c:pt>
                <c:pt idx="20">
                  <c:v>25.0</c:v>
                </c:pt>
                <c:pt idx="21">
                  <c:v>7.692307692307692</c:v>
                </c:pt>
                <c:pt idx="22">
                  <c:v>25.74257425742572</c:v>
                </c:pt>
                <c:pt idx="23">
                  <c:v>18.60465116279072</c:v>
                </c:pt>
              </c:numCache>
            </c:numRef>
          </c:val>
        </c:ser>
        <c:ser>
          <c:idx val="3"/>
          <c:order val="3"/>
          <c:tx>
            <c:strRef>
              <c:f>Sheet1!$H$6</c:f>
              <c:strCache>
                <c:ptCount val="1"/>
                <c:pt idx="0">
                  <c:v>Resistant</c:v>
                </c:pt>
              </c:strCache>
            </c:strRef>
          </c:tx>
          <c:spPr>
            <a:solidFill>
              <a:srgbClr val="FF9900"/>
            </a:solidFill>
          </c:spPr>
          <c:invertIfNegative val="0"/>
          <c:cat>
            <c:strRef>
              <c:f>Sheet1!$D$11:$D$34</c:f>
              <c:strCache>
                <c:ptCount val="24"/>
                <c:pt idx="0">
                  <c:v>UK 2007 (n.63)</c:v>
                </c:pt>
                <c:pt idx="1">
                  <c:v>UK 2008 (n.46)</c:v>
                </c:pt>
                <c:pt idx="2">
                  <c:v>UK 2009 (n.58)</c:v>
                </c:pt>
                <c:pt idx="3">
                  <c:v>UK 2010 (n.30)</c:v>
                </c:pt>
                <c:pt idx="5">
                  <c:v>Germany 2007 (n.169)</c:v>
                </c:pt>
                <c:pt idx="6">
                  <c:v>Germany 2008 (n.325)</c:v>
                </c:pt>
                <c:pt idx="7">
                  <c:v>Germany 2009 (n.318)</c:v>
                </c:pt>
                <c:pt idx="8">
                  <c:v>Germany 2010 (n.271)</c:v>
                </c:pt>
                <c:pt idx="10">
                  <c:v>Poland 2007 (n.17)</c:v>
                </c:pt>
                <c:pt idx="11">
                  <c:v>Poland 2008 (n.20)</c:v>
                </c:pt>
                <c:pt idx="12">
                  <c:v>Poland 2009 (n.15)</c:v>
                </c:pt>
                <c:pt idx="13">
                  <c:v>Poland 2010 (n.20)</c:v>
                </c:pt>
                <c:pt idx="15">
                  <c:v>Switzerland 2007 (n.8)</c:v>
                </c:pt>
                <c:pt idx="16">
                  <c:v>Switzerland 2008 (n.10)</c:v>
                </c:pt>
                <c:pt idx="17">
                  <c:v>Switzerland 2009 (n.47)</c:v>
                </c:pt>
                <c:pt idx="18">
                  <c:v>Switzerland 2010 (n.120)</c:v>
                </c:pt>
                <c:pt idx="20">
                  <c:v>France 2007 (n.16)</c:v>
                </c:pt>
                <c:pt idx="21">
                  <c:v>France 2008 (n.26)</c:v>
                </c:pt>
                <c:pt idx="22">
                  <c:v>France 2009 (n.101)</c:v>
                </c:pt>
                <c:pt idx="23">
                  <c:v>France 2010 (n.129)</c:v>
                </c:pt>
              </c:strCache>
            </c:strRef>
          </c:cat>
          <c:val>
            <c:numRef>
              <c:f>Sheet1!$H$11:$H$34</c:f>
              <c:numCache>
                <c:formatCode>0.0</c:formatCode>
                <c:ptCount val="24"/>
                <c:pt idx="0">
                  <c:v>9.523809523809523</c:v>
                </c:pt>
                <c:pt idx="1">
                  <c:v>8.695652173913044</c:v>
                </c:pt>
                <c:pt idx="2">
                  <c:v>20.68965517241379</c:v>
                </c:pt>
                <c:pt idx="3">
                  <c:v>30.0</c:v>
                </c:pt>
                <c:pt idx="5">
                  <c:v>39.05325443786982</c:v>
                </c:pt>
                <c:pt idx="6">
                  <c:v>38.76923076923077</c:v>
                </c:pt>
                <c:pt idx="7">
                  <c:v>42.76729559748428</c:v>
                </c:pt>
                <c:pt idx="8">
                  <c:v>42.80442804428041</c:v>
                </c:pt>
                <c:pt idx="10">
                  <c:v>11.76470588235294</c:v>
                </c:pt>
                <c:pt idx="11">
                  <c:v>30.0</c:v>
                </c:pt>
                <c:pt idx="12">
                  <c:v>53.33333333333334</c:v>
                </c:pt>
                <c:pt idx="13">
                  <c:v>55.00000000000001</c:v>
                </c:pt>
                <c:pt idx="15">
                  <c:v>0.0</c:v>
                </c:pt>
                <c:pt idx="16">
                  <c:v>20.0</c:v>
                </c:pt>
                <c:pt idx="17">
                  <c:v>51.06382978723401</c:v>
                </c:pt>
                <c:pt idx="18">
                  <c:v>51.66666666666661</c:v>
                </c:pt>
                <c:pt idx="20">
                  <c:v>68.75</c:v>
                </c:pt>
                <c:pt idx="21">
                  <c:v>50.0</c:v>
                </c:pt>
                <c:pt idx="22">
                  <c:v>56.43564356435639</c:v>
                </c:pt>
                <c:pt idx="23">
                  <c:v>62.7906976744186</c:v>
                </c:pt>
              </c:numCache>
            </c:numRef>
          </c:val>
        </c:ser>
        <c:ser>
          <c:idx val="4"/>
          <c:order val="4"/>
          <c:tx>
            <c:strRef>
              <c:f>Sheet1!$I$6</c:f>
              <c:strCache>
                <c:ptCount val="1"/>
                <c:pt idx="0">
                  <c:v>Highly Resistant</c:v>
                </c:pt>
              </c:strCache>
            </c:strRef>
          </c:tx>
          <c:spPr>
            <a:solidFill>
              <a:srgbClr val="FF0000"/>
            </a:solidFill>
          </c:spPr>
          <c:invertIfNegative val="0"/>
          <c:cat>
            <c:strRef>
              <c:f>Sheet1!$D$11:$D$34</c:f>
              <c:strCache>
                <c:ptCount val="24"/>
                <c:pt idx="0">
                  <c:v>UK 2007 (n.63)</c:v>
                </c:pt>
                <c:pt idx="1">
                  <c:v>UK 2008 (n.46)</c:v>
                </c:pt>
                <c:pt idx="2">
                  <c:v>UK 2009 (n.58)</c:v>
                </c:pt>
                <c:pt idx="3">
                  <c:v>UK 2010 (n.30)</c:v>
                </c:pt>
                <c:pt idx="5">
                  <c:v>Germany 2007 (n.169)</c:v>
                </c:pt>
                <c:pt idx="6">
                  <c:v>Germany 2008 (n.325)</c:v>
                </c:pt>
                <c:pt idx="7">
                  <c:v>Germany 2009 (n.318)</c:v>
                </c:pt>
                <c:pt idx="8">
                  <c:v>Germany 2010 (n.271)</c:v>
                </c:pt>
                <c:pt idx="10">
                  <c:v>Poland 2007 (n.17)</c:v>
                </c:pt>
                <c:pt idx="11">
                  <c:v>Poland 2008 (n.20)</c:v>
                </c:pt>
                <c:pt idx="12">
                  <c:v>Poland 2009 (n.15)</c:v>
                </c:pt>
                <c:pt idx="13">
                  <c:v>Poland 2010 (n.20)</c:v>
                </c:pt>
                <c:pt idx="15">
                  <c:v>Switzerland 2007 (n.8)</c:v>
                </c:pt>
                <c:pt idx="16">
                  <c:v>Switzerland 2008 (n.10)</c:v>
                </c:pt>
                <c:pt idx="17">
                  <c:v>Switzerland 2009 (n.47)</c:v>
                </c:pt>
                <c:pt idx="18">
                  <c:v>Switzerland 2010 (n.120)</c:v>
                </c:pt>
                <c:pt idx="20">
                  <c:v>France 2007 (n.16)</c:v>
                </c:pt>
                <c:pt idx="21">
                  <c:v>France 2008 (n.26)</c:v>
                </c:pt>
                <c:pt idx="22">
                  <c:v>France 2009 (n.101)</c:v>
                </c:pt>
                <c:pt idx="23">
                  <c:v>France 2010 (n.129)</c:v>
                </c:pt>
              </c:strCache>
            </c:strRef>
          </c:cat>
          <c:val>
            <c:numRef>
              <c:f>Sheet1!$I$11:$I$34</c:f>
              <c:numCache>
                <c:formatCode>0.0</c:formatCode>
                <c:ptCount val="24"/>
                <c:pt idx="0">
                  <c:v>3.174603174603173</c:v>
                </c:pt>
                <c:pt idx="1">
                  <c:v>4.347826086956521</c:v>
                </c:pt>
                <c:pt idx="2">
                  <c:v>5.172413793103448</c:v>
                </c:pt>
                <c:pt idx="3">
                  <c:v>16.66666666666666</c:v>
                </c:pt>
                <c:pt idx="5">
                  <c:v>13.01775147928995</c:v>
                </c:pt>
                <c:pt idx="6">
                  <c:v>23.38461538461538</c:v>
                </c:pt>
                <c:pt idx="7">
                  <c:v>27.04402515723272</c:v>
                </c:pt>
                <c:pt idx="8">
                  <c:v>30.99630996309963</c:v>
                </c:pt>
                <c:pt idx="10">
                  <c:v>88.23529411764707</c:v>
                </c:pt>
                <c:pt idx="11">
                  <c:v>55.0</c:v>
                </c:pt>
                <c:pt idx="12">
                  <c:v>6.666666666666667</c:v>
                </c:pt>
                <c:pt idx="13">
                  <c:v>15.0</c:v>
                </c:pt>
                <c:pt idx="15">
                  <c:v>0.0</c:v>
                </c:pt>
                <c:pt idx="16">
                  <c:v>10.0</c:v>
                </c:pt>
                <c:pt idx="17">
                  <c:v>38.29787234042558</c:v>
                </c:pt>
                <c:pt idx="18">
                  <c:v>36.66666666666661</c:v>
                </c:pt>
                <c:pt idx="20">
                  <c:v>0.0</c:v>
                </c:pt>
                <c:pt idx="21">
                  <c:v>38.46153846153845</c:v>
                </c:pt>
                <c:pt idx="22">
                  <c:v>5.940594059405937</c:v>
                </c:pt>
                <c:pt idx="23">
                  <c:v>8.527131782945728</c:v>
                </c:pt>
              </c:numCache>
            </c:numRef>
          </c:val>
        </c:ser>
        <c:dLbls>
          <c:showLegendKey val="0"/>
          <c:showVal val="0"/>
          <c:showCatName val="0"/>
          <c:showSerName val="0"/>
          <c:showPercent val="0"/>
          <c:showBubbleSize val="0"/>
        </c:dLbls>
        <c:gapWidth val="55"/>
        <c:overlap val="100"/>
        <c:axId val="-2091433928"/>
        <c:axId val="2121289288"/>
      </c:barChart>
      <c:catAx>
        <c:axId val="-2091433928"/>
        <c:scaling>
          <c:orientation val="minMax"/>
        </c:scaling>
        <c:delete val="0"/>
        <c:axPos val="b"/>
        <c:numFmt formatCode="General" sourceLinked="1"/>
        <c:majorTickMark val="none"/>
        <c:minorTickMark val="none"/>
        <c:tickLblPos val="nextTo"/>
        <c:crossAx val="2121289288"/>
        <c:crosses val="autoZero"/>
        <c:auto val="1"/>
        <c:lblAlgn val="ctr"/>
        <c:lblOffset val="100"/>
        <c:noMultiLvlLbl val="0"/>
      </c:catAx>
      <c:valAx>
        <c:axId val="2121289288"/>
        <c:scaling>
          <c:orientation val="minMax"/>
        </c:scaling>
        <c:delete val="0"/>
        <c:axPos val="l"/>
        <c:majorGridlines/>
        <c:title>
          <c:tx>
            <c:rich>
              <a:bodyPr rot="-5400000" vert="horz"/>
              <a:lstStyle/>
              <a:p>
                <a:pPr>
                  <a:defRPr sz="500" b="0"/>
                </a:pPr>
                <a:r>
                  <a:rPr lang="de-CH" sz="500" b="0"/>
                  <a:t>% proportion of population</a:t>
                </a:r>
              </a:p>
            </c:rich>
          </c:tx>
          <c:layout/>
          <c:overlay val="0"/>
        </c:title>
        <c:numFmt formatCode="0%" sourceLinked="1"/>
        <c:majorTickMark val="none"/>
        <c:minorTickMark val="none"/>
        <c:tickLblPos val="nextTo"/>
        <c:crossAx val="-2091433928"/>
        <c:crosses val="autoZero"/>
        <c:crossBetween val="between"/>
      </c:valAx>
    </c:plotArea>
    <c:legend>
      <c:legendPos val="r"/>
      <c:layout/>
      <c:overlay val="0"/>
      <c:txPr>
        <a:bodyPr/>
        <a:lstStyle/>
        <a:p>
          <a:pPr>
            <a:defRPr sz="500"/>
          </a:pPr>
          <a:endParaRPr lang="en-US"/>
        </a:p>
      </c:txPr>
    </c:legend>
    <c:plotVisOnly val="1"/>
    <c:dispBlanksAs val="gap"/>
    <c:showDLblsOverMax val="0"/>
  </c:chart>
  <c:spPr>
    <a:ln>
      <a:noFill/>
    </a:ln>
  </c:spPr>
  <c:txPr>
    <a:bodyPr/>
    <a:lstStyle/>
    <a:p>
      <a:pPr>
        <a:defRPr sz="500">
          <a:latin typeface="Arial" pitchFamily="34" charset="0"/>
          <a:cs typeface="Arial" pitchFamily="34" charset="0"/>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spPr>
            <a:solidFill>
              <a:srgbClr val="92D050"/>
            </a:solidFill>
          </c:spPr>
          <c:dPt>
            <c:idx val="2"/>
            <c:bubble3D val="0"/>
            <c:spPr>
              <a:solidFill>
                <a:srgbClr val="009900"/>
              </a:solidFill>
            </c:spPr>
          </c:dPt>
          <c:dPt>
            <c:idx val="3"/>
            <c:bubble3D val="0"/>
            <c:spPr>
              <a:solidFill>
                <a:srgbClr val="FFFF99"/>
              </a:solidFill>
            </c:spPr>
          </c:dPt>
          <c:dPt>
            <c:idx val="4"/>
            <c:bubble3D val="0"/>
            <c:spPr>
              <a:solidFill>
                <a:srgbClr val="FFC000"/>
              </a:solidFill>
            </c:spPr>
          </c:dPt>
          <c:dPt>
            <c:idx val="5"/>
            <c:bubble3D val="0"/>
            <c:spPr>
              <a:solidFill>
                <a:srgbClr val="FF0000"/>
              </a:solidFill>
            </c:spPr>
          </c:dPt>
          <c:val>
            <c:numRef>
              <c:f>Sheet2!$B$12:$G$12</c:f>
              <c:numCache>
                <c:formatCode>0.0</c:formatCode>
                <c:ptCount val="6"/>
                <c:pt idx="0" formatCode="General">
                  <c:v>0.0</c:v>
                </c:pt>
                <c:pt idx="1">
                  <c:v>0.0</c:v>
                </c:pt>
                <c:pt idx="2">
                  <c:v>3.125</c:v>
                </c:pt>
                <c:pt idx="3">
                  <c:v>28.125</c:v>
                </c:pt>
                <c:pt idx="4">
                  <c:v>68.75</c:v>
                </c:pt>
                <c:pt idx="5">
                  <c:v>0.0</c:v>
                </c:pt>
              </c:numCache>
            </c:numRef>
          </c:val>
        </c:ser>
        <c:ser>
          <c:idx val="1"/>
          <c:order val="1"/>
          <c:val>
            <c:numRef>
              <c:f>Sheet2!$C$7:$G$7</c:f>
              <c:numCache>
                <c:formatCode>0.0</c:formatCode>
                <c:ptCount val="5"/>
                <c:pt idx="0">
                  <c:v>0.0</c:v>
                </c:pt>
                <c:pt idx="1">
                  <c:v>0.0</c:v>
                </c:pt>
                <c:pt idx="2">
                  <c:v>14.28571428571429</c:v>
                </c:pt>
                <c:pt idx="3">
                  <c:v>85.71428571428572</c:v>
                </c:pt>
                <c:pt idx="4">
                  <c:v>0.0</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spPr>
    <a:noFill/>
  </c:sp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spPr>
            <a:solidFill>
              <a:srgbClr val="92D050"/>
            </a:solidFill>
          </c:spPr>
          <c:dPt>
            <c:idx val="2"/>
            <c:bubble3D val="0"/>
            <c:spPr>
              <a:solidFill>
                <a:srgbClr val="009900"/>
              </a:solidFill>
            </c:spPr>
          </c:dPt>
          <c:dPt>
            <c:idx val="3"/>
            <c:bubble3D val="0"/>
            <c:spPr>
              <a:solidFill>
                <a:srgbClr val="FFFF99"/>
              </a:solidFill>
            </c:spPr>
          </c:dPt>
          <c:dPt>
            <c:idx val="4"/>
            <c:bubble3D val="0"/>
            <c:spPr>
              <a:solidFill>
                <a:srgbClr val="FFC000"/>
              </a:solidFill>
            </c:spPr>
          </c:dPt>
          <c:dPt>
            <c:idx val="5"/>
            <c:bubble3D val="0"/>
            <c:spPr>
              <a:solidFill>
                <a:srgbClr val="FF0000"/>
              </a:solidFill>
            </c:spPr>
          </c:dPt>
          <c:val>
            <c:numRef>
              <c:f>Sheet2!$B$11:$G$11</c:f>
              <c:numCache>
                <c:formatCode>0.0</c:formatCode>
                <c:ptCount val="6"/>
                <c:pt idx="0" formatCode="General">
                  <c:v>0.0</c:v>
                </c:pt>
                <c:pt idx="1">
                  <c:v>16.66666666666666</c:v>
                </c:pt>
                <c:pt idx="2">
                  <c:v>25.0</c:v>
                </c:pt>
                <c:pt idx="3">
                  <c:v>58.33333333333334</c:v>
                </c:pt>
                <c:pt idx="4">
                  <c:v>0.0</c:v>
                </c:pt>
                <c:pt idx="5">
                  <c:v>0.0</c:v>
                </c:pt>
              </c:numCache>
            </c:numRef>
          </c:val>
        </c:ser>
        <c:ser>
          <c:idx val="1"/>
          <c:order val="1"/>
          <c:val>
            <c:numRef>
              <c:f>Sheet2!$C$7:$G$7</c:f>
              <c:numCache>
                <c:formatCode>0.0</c:formatCode>
                <c:ptCount val="5"/>
                <c:pt idx="0">
                  <c:v>0.0</c:v>
                </c:pt>
                <c:pt idx="1">
                  <c:v>0.0</c:v>
                </c:pt>
                <c:pt idx="2">
                  <c:v>14.28571428571429</c:v>
                </c:pt>
                <c:pt idx="3">
                  <c:v>85.71428571428572</c:v>
                </c:pt>
                <c:pt idx="4">
                  <c:v>0.0</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spPr>
    <a:noFill/>
  </c:sp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spPr>
            <a:solidFill>
              <a:srgbClr val="92D050"/>
            </a:solidFill>
          </c:spPr>
          <c:dPt>
            <c:idx val="2"/>
            <c:bubble3D val="0"/>
            <c:spPr>
              <a:solidFill>
                <a:srgbClr val="009900"/>
              </a:solidFill>
            </c:spPr>
          </c:dPt>
          <c:dPt>
            <c:idx val="3"/>
            <c:bubble3D val="0"/>
            <c:spPr>
              <a:solidFill>
                <a:srgbClr val="FFFF99"/>
              </a:solidFill>
            </c:spPr>
          </c:dPt>
          <c:dPt>
            <c:idx val="4"/>
            <c:bubble3D val="0"/>
            <c:spPr>
              <a:solidFill>
                <a:srgbClr val="FFC000"/>
              </a:solidFill>
            </c:spPr>
          </c:dPt>
          <c:dPt>
            <c:idx val="5"/>
            <c:bubble3D val="0"/>
            <c:spPr>
              <a:solidFill>
                <a:srgbClr val="FF0000"/>
              </a:solidFill>
            </c:spPr>
          </c:dPt>
          <c:val>
            <c:numRef>
              <c:f>Sheet2!$B$10:$G$10</c:f>
              <c:numCache>
                <c:formatCode>0.0</c:formatCode>
                <c:ptCount val="6"/>
                <c:pt idx="0" formatCode="General">
                  <c:v>0.0</c:v>
                </c:pt>
                <c:pt idx="1">
                  <c:v>1.476014760147601</c:v>
                </c:pt>
                <c:pt idx="2">
                  <c:v>8.48708487084871</c:v>
                </c:pt>
                <c:pt idx="3">
                  <c:v>16.23616236162362</c:v>
                </c:pt>
                <c:pt idx="4">
                  <c:v>42.80442804428043</c:v>
                </c:pt>
                <c:pt idx="5">
                  <c:v>30.99630996309963</c:v>
                </c:pt>
              </c:numCache>
            </c:numRef>
          </c:val>
        </c:ser>
        <c:ser>
          <c:idx val="1"/>
          <c:order val="1"/>
          <c:val>
            <c:numRef>
              <c:f>Sheet2!$C$7:$G$7</c:f>
              <c:numCache>
                <c:formatCode>0.0</c:formatCode>
                <c:ptCount val="5"/>
                <c:pt idx="0">
                  <c:v>0.0</c:v>
                </c:pt>
                <c:pt idx="1">
                  <c:v>0.0</c:v>
                </c:pt>
                <c:pt idx="2">
                  <c:v>14.28571428571429</c:v>
                </c:pt>
                <c:pt idx="3">
                  <c:v>85.71428571428572</c:v>
                </c:pt>
                <c:pt idx="4">
                  <c:v>0.0</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spPr>
    <a:noFill/>
  </c:sp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spPr>
            <a:solidFill>
              <a:srgbClr val="92D050"/>
            </a:solidFill>
          </c:spPr>
          <c:dPt>
            <c:idx val="2"/>
            <c:bubble3D val="0"/>
            <c:spPr>
              <a:solidFill>
                <a:srgbClr val="009900"/>
              </a:solidFill>
            </c:spPr>
          </c:dPt>
          <c:dPt>
            <c:idx val="3"/>
            <c:bubble3D val="0"/>
            <c:spPr>
              <a:solidFill>
                <a:srgbClr val="FFFF99"/>
              </a:solidFill>
            </c:spPr>
          </c:dPt>
          <c:dPt>
            <c:idx val="4"/>
            <c:bubble3D val="0"/>
            <c:spPr>
              <a:solidFill>
                <a:srgbClr val="FFC000"/>
              </a:solidFill>
            </c:spPr>
          </c:dPt>
          <c:dPt>
            <c:idx val="5"/>
            <c:bubble3D val="0"/>
            <c:spPr>
              <a:solidFill>
                <a:srgbClr val="FF0000"/>
              </a:solidFill>
            </c:spPr>
          </c:dPt>
          <c:val>
            <c:numRef>
              <c:f>Sheet2!$B$9:$G$9</c:f>
              <c:numCache>
                <c:formatCode>0.0</c:formatCode>
                <c:ptCount val="6"/>
                <c:pt idx="0" formatCode="General">
                  <c:v>0.0</c:v>
                </c:pt>
                <c:pt idx="1">
                  <c:v>0.0</c:v>
                </c:pt>
                <c:pt idx="2">
                  <c:v>10.07751937984496</c:v>
                </c:pt>
                <c:pt idx="3">
                  <c:v>18.6046511627907</c:v>
                </c:pt>
                <c:pt idx="4">
                  <c:v>62.7906976744186</c:v>
                </c:pt>
                <c:pt idx="5">
                  <c:v>8.527131782945734</c:v>
                </c:pt>
              </c:numCache>
            </c:numRef>
          </c:val>
        </c:ser>
        <c:ser>
          <c:idx val="1"/>
          <c:order val="1"/>
          <c:val>
            <c:numRef>
              <c:f>Sheet2!$C$7:$G$7</c:f>
              <c:numCache>
                <c:formatCode>0.0</c:formatCode>
                <c:ptCount val="5"/>
                <c:pt idx="0">
                  <c:v>0.0</c:v>
                </c:pt>
                <c:pt idx="1">
                  <c:v>0.0</c:v>
                </c:pt>
                <c:pt idx="2">
                  <c:v>14.28571428571429</c:v>
                </c:pt>
                <c:pt idx="3">
                  <c:v>85.71428571428572</c:v>
                </c:pt>
                <c:pt idx="4">
                  <c:v>0.0</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spPr>
    <a:noFill/>
  </c:sp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spPr>
            <a:solidFill>
              <a:srgbClr val="92D050"/>
            </a:solidFill>
          </c:spPr>
          <c:dPt>
            <c:idx val="2"/>
            <c:bubble3D val="0"/>
            <c:spPr>
              <a:solidFill>
                <a:srgbClr val="009900"/>
              </a:solidFill>
            </c:spPr>
          </c:dPt>
          <c:dPt>
            <c:idx val="3"/>
            <c:bubble3D val="0"/>
            <c:spPr>
              <a:solidFill>
                <a:srgbClr val="FFFF99"/>
              </a:solidFill>
            </c:spPr>
          </c:dPt>
          <c:dPt>
            <c:idx val="4"/>
            <c:bubble3D val="0"/>
            <c:spPr>
              <a:solidFill>
                <a:srgbClr val="FFC000"/>
              </a:solidFill>
            </c:spPr>
          </c:dPt>
          <c:dPt>
            <c:idx val="5"/>
            <c:bubble3D val="0"/>
            <c:spPr>
              <a:solidFill>
                <a:srgbClr val="FF0000"/>
              </a:solidFill>
            </c:spPr>
          </c:dPt>
          <c:val>
            <c:numRef>
              <c:f>Sheet2!$B$8:$G$8</c:f>
              <c:numCache>
                <c:formatCode>0.0</c:formatCode>
                <c:ptCount val="6"/>
                <c:pt idx="0" formatCode="General">
                  <c:v>0.0</c:v>
                </c:pt>
                <c:pt idx="1">
                  <c:v>0.0</c:v>
                </c:pt>
                <c:pt idx="2">
                  <c:v>50.0</c:v>
                </c:pt>
                <c:pt idx="3">
                  <c:v>16.66666666666666</c:v>
                </c:pt>
                <c:pt idx="4">
                  <c:v>33.33333333333333</c:v>
                </c:pt>
                <c:pt idx="5">
                  <c:v>0.0</c:v>
                </c:pt>
              </c:numCache>
            </c:numRef>
          </c:val>
        </c:ser>
        <c:ser>
          <c:idx val="1"/>
          <c:order val="1"/>
          <c:val>
            <c:numRef>
              <c:f>Sheet2!$C$7:$G$7</c:f>
              <c:numCache>
                <c:formatCode>0.0</c:formatCode>
                <c:ptCount val="5"/>
                <c:pt idx="0">
                  <c:v>0.0</c:v>
                </c:pt>
                <c:pt idx="1">
                  <c:v>0.0</c:v>
                </c:pt>
                <c:pt idx="2">
                  <c:v>14.28571428571429</c:v>
                </c:pt>
                <c:pt idx="3">
                  <c:v>85.71428571428572</c:v>
                </c:pt>
                <c:pt idx="4">
                  <c:v>0.0</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spPr>
    <a:noFill/>
  </c:sp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spPr>
            <a:solidFill>
              <a:srgbClr val="92D050"/>
            </a:solidFill>
          </c:spPr>
          <c:dPt>
            <c:idx val="2"/>
            <c:bubble3D val="0"/>
            <c:spPr>
              <a:solidFill>
                <a:srgbClr val="009900"/>
              </a:solidFill>
            </c:spPr>
          </c:dPt>
          <c:dPt>
            <c:idx val="3"/>
            <c:bubble3D val="0"/>
            <c:spPr>
              <a:solidFill>
                <a:srgbClr val="FFFF99"/>
              </a:solidFill>
            </c:spPr>
          </c:dPt>
          <c:dPt>
            <c:idx val="4"/>
            <c:bubble3D val="0"/>
            <c:spPr>
              <a:solidFill>
                <a:srgbClr val="FFC000"/>
              </a:solidFill>
            </c:spPr>
          </c:dPt>
          <c:dPt>
            <c:idx val="5"/>
            <c:bubble3D val="0"/>
            <c:spPr>
              <a:solidFill>
                <a:srgbClr val="FF0000"/>
              </a:solidFill>
            </c:spPr>
          </c:dPt>
          <c:val>
            <c:numRef>
              <c:f>Sheet2!$B$6:$G$6</c:f>
              <c:numCache>
                <c:formatCode>0.0</c:formatCode>
                <c:ptCount val="6"/>
                <c:pt idx="0" formatCode="General">
                  <c:v>0.0</c:v>
                </c:pt>
                <c:pt idx="1">
                  <c:v>0.0</c:v>
                </c:pt>
                <c:pt idx="2">
                  <c:v>9.523809523809523</c:v>
                </c:pt>
                <c:pt idx="3">
                  <c:v>38.0952380952381</c:v>
                </c:pt>
                <c:pt idx="4">
                  <c:v>33.33333333333333</c:v>
                </c:pt>
                <c:pt idx="5">
                  <c:v>19.04761904761904</c:v>
                </c:pt>
              </c:numCache>
            </c:numRef>
          </c:val>
        </c:ser>
        <c:ser>
          <c:idx val="1"/>
          <c:order val="1"/>
          <c:val>
            <c:numRef>
              <c:f>Sheet2!$C$7:$G$7</c:f>
              <c:numCache>
                <c:formatCode>0.0</c:formatCode>
                <c:ptCount val="5"/>
                <c:pt idx="0">
                  <c:v>0.0</c:v>
                </c:pt>
                <c:pt idx="1">
                  <c:v>0.0</c:v>
                </c:pt>
                <c:pt idx="2">
                  <c:v>14.28571428571429</c:v>
                </c:pt>
                <c:pt idx="3">
                  <c:v>85.71428571428572</c:v>
                </c:pt>
                <c:pt idx="4">
                  <c:v>0.0</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spPr>
    <a:noFill/>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spPr>
            <a:solidFill>
              <a:srgbClr val="92D050"/>
            </a:solidFill>
          </c:spPr>
          <c:dPt>
            <c:idx val="1"/>
            <c:bubble3D val="0"/>
            <c:spPr>
              <a:solidFill>
                <a:srgbClr val="009900"/>
              </a:solidFill>
            </c:spPr>
          </c:dPt>
          <c:dPt>
            <c:idx val="2"/>
            <c:bubble3D val="0"/>
            <c:spPr>
              <a:solidFill>
                <a:srgbClr val="FFFF99"/>
              </a:solidFill>
            </c:spPr>
          </c:dPt>
          <c:dPt>
            <c:idx val="3"/>
            <c:bubble3D val="0"/>
            <c:spPr>
              <a:solidFill>
                <a:srgbClr val="FFC000"/>
              </a:solidFill>
            </c:spPr>
          </c:dPt>
          <c:dPt>
            <c:idx val="4"/>
            <c:bubble3D val="0"/>
            <c:spPr>
              <a:solidFill>
                <a:srgbClr val="FF0000"/>
              </a:solidFill>
            </c:spPr>
          </c:dPt>
          <c:val>
            <c:numRef>
              <c:f>Sheet2!$C$7:$G$7</c:f>
              <c:numCache>
                <c:formatCode>0.0</c:formatCode>
                <c:ptCount val="5"/>
                <c:pt idx="0">
                  <c:v>0.0</c:v>
                </c:pt>
                <c:pt idx="1">
                  <c:v>0.0</c:v>
                </c:pt>
                <c:pt idx="2">
                  <c:v>14.28571428571429</c:v>
                </c:pt>
                <c:pt idx="3">
                  <c:v>85.71428571428572</c:v>
                </c:pt>
                <c:pt idx="4">
                  <c:v>0.0</c:v>
                </c:pt>
              </c:numCache>
            </c:numRef>
          </c:val>
        </c:ser>
        <c:ser>
          <c:idx val="1"/>
          <c:order val="1"/>
          <c:val>
            <c:numRef>
              <c:f>Sheet2!$C$7:$G$7</c:f>
              <c:numCache>
                <c:formatCode>0.0</c:formatCode>
                <c:ptCount val="5"/>
                <c:pt idx="0">
                  <c:v>0.0</c:v>
                </c:pt>
                <c:pt idx="1">
                  <c:v>0.0</c:v>
                </c:pt>
                <c:pt idx="2">
                  <c:v>14.28571428571429</c:v>
                </c:pt>
                <c:pt idx="3">
                  <c:v>85.71428571428572</c:v>
                </c:pt>
                <c:pt idx="4">
                  <c:v>0.0</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spPr>
    <a:noFill/>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spPr>
            <a:solidFill>
              <a:srgbClr val="92D050"/>
            </a:solidFill>
          </c:spPr>
          <c:dPt>
            <c:idx val="2"/>
            <c:bubble3D val="0"/>
            <c:spPr>
              <a:solidFill>
                <a:srgbClr val="009900"/>
              </a:solidFill>
            </c:spPr>
          </c:dPt>
          <c:dPt>
            <c:idx val="3"/>
            <c:bubble3D val="0"/>
            <c:spPr>
              <a:solidFill>
                <a:srgbClr val="FFFF99"/>
              </a:solidFill>
            </c:spPr>
          </c:dPt>
          <c:dPt>
            <c:idx val="4"/>
            <c:bubble3D val="0"/>
            <c:spPr>
              <a:solidFill>
                <a:srgbClr val="FFC000"/>
              </a:solidFill>
            </c:spPr>
          </c:dPt>
          <c:dPt>
            <c:idx val="5"/>
            <c:bubble3D val="0"/>
            <c:spPr>
              <a:solidFill>
                <a:srgbClr val="FF0000"/>
              </a:solidFill>
            </c:spPr>
          </c:dPt>
          <c:val>
            <c:numRef>
              <c:f>Sheet2!$B$19:$G$19</c:f>
              <c:numCache>
                <c:formatCode>General</c:formatCode>
                <c:ptCount val="6"/>
                <c:pt idx="0">
                  <c:v>0.0</c:v>
                </c:pt>
                <c:pt idx="1">
                  <c:v>50.0</c:v>
                </c:pt>
                <c:pt idx="2">
                  <c:v>0.0</c:v>
                </c:pt>
                <c:pt idx="3">
                  <c:v>50.0</c:v>
                </c:pt>
                <c:pt idx="4">
                  <c:v>0.0</c:v>
                </c:pt>
                <c:pt idx="5">
                  <c:v>0.0</c:v>
                </c:pt>
              </c:numCache>
            </c:numRef>
          </c:val>
        </c:ser>
        <c:ser>
          <c:idx val="1"/>
          <c:order val="1"/>
          <c:val>
            <c:numRef>
              <c:f>Sheet2!$C$7:$G$7</c:f>
              <c:numCache>
                <c:formatCode>0.0</c:formatCode>
                <c:ptCount val="5"/>
                <c:pt idx="0">
                  <c:v>0.0</c:v>
                </c:pt>
                <c:pt idx="1">
                  <c:v>0.0</c:v>
                </c:pt>
                <c:pt idx="2">
                  <c:v>14.28571428571429</c:v>
                </c:pt>
                <c:pt idx="3">
                  <c:v>85.71428571428572</c:v>
                </c:pt>
                <c:pt idx="4">
                  <c:v>0.0</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spPr>
    <a:noFill/>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spPr>
            <a:solidFill>
              <a:srgbClr val="92D050"/>
            </a:solidFill>
          </c:spPr>
          <c:dPt>
            <c:idx val="2"/>
            <c:bubble3D val="0"/>
            <c:spPr>
              <a:solidFill>
                <a:srgbClr val="009900"/>
              </a:solidFill>
            </c:spPr>
          </c:dPt>
          <c:dPt>
            <c:idx val="3"/>
            <c:bubble3D val="0"/>
            <c:spPr>
              <a:solidFill>
                <a:srgbClr val="FFFF99"/>
              </a:solidFill>
            </c:spPr>
          </c:dPt>
          <c:dPt>
            <c:idx val="4"/>
            <c:bubble3D val="0"/>
            <c:spPr>
              <a:solidFill>
                <a:srgbClr val="FFC000"/>
              </a:solidFill>
            </c:spPr>
          </c:dPt>
          <c:dPt>
            <c:idx val="5"/>
            <c:bubble3D val="0"/>
            <c:spPr>
              <a:solidFill>
                <a:srgbClr val="FF0000"/>
              </a:solidFill>
            </c:spPr>
          </c:dPt>
          <c:val>
            <c:numRef>
              <c:f>Sheet2!$B$18:$G$18</c:f>
              <c:numCache>
                <c:formatCode>0.0</c:formatCode>
                <c:ptCount val="6"/>
                <c:pt idx="0" formatCode="General">
                  <c:v>0.0</c:v>
                </c:pt>
                <c:pt idx="1">
                  <c:v>100.0</c:v>
                </c:pt>
                <c:pt idx="2">
                  <c:v>0.0</c:v>
                </c:pt>
                <c:pt idx="3">
                  <c:v>0.0</c:v>
                </c:pt>
                <c:pt idx="4">
                  <c:v>0.0</c:v>
                </c:pt>
                <c:pt idx="5">
                  <c:v>0.0</c:v>
                </c:pt>
              </c:numCache>
            </c:numRef>
          </c:val>
        </c:ser>
        <c:ser>
          <c:idx val="1"/>
          <c:order val="1"/>
          <c:val>
            <c:numRef>
              <c:f>Sheet2!$C$7:$G$7</c:f>
              <c:numCache>
                <c:formatCode>0.0</c:formatCode>
                <c:ptCount val="5"/>
                <c:pt idx="0">
                  <c:v>0.0</c:v>
                </c:pt>
                <c:pt idx="1">
                  <c:v>0.0</c:v>
                </c:pt>
                <c:pt idx="2">
                  <c:v>14.28571428571429</c:v>
                </c:pt>
                <c:pt idx="3">
                  <c:v>85.71428571428572</c:v>
                </c:pt>
                <c:pt idx="4">
                  <c:v>0.0</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spPr>
    <a:noFill/>
  </c:sp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spPr>
            <a:solidFill>
              <a:srgbClr val="92D050"/>
            </a:solidFill>
          </c:spPr>
          <c:dPt>
            <c:idx val="2"/>
            <c:bubble3D val="0"/>
            <c:spPr>
              <a:solidFill>
                <a:srgbClr val="009900"/>
              </a:solidFill>
            </c:spPr>
          </c:dPt>
          <c:dPt>
            <c:idx val="3"/>
            <c:bubble3D val="0"/>
            <c:spPr>
              <a:solidFill>
                <a:srgbClr val="FFFF99"/>
              </a:solidFill>
            </c:spPr>
          </c:dPt>
          <c:dPt>
            <c:idx val="4"/>
            <c:bubble3D val="0"/>
            <c:spPr>
              <a:solidFill>
                <a:srgbClr val="FFC000"/>
              </a:solidFill>
            </c:spPr>
          </c:dPt>
          <c:dPt>
            <c:idx val="5"/>
            <c:bubble3D val="0"/>
            <c:spPr>
              <a:solidFill>
                <a:srgbClr val="FF0000"/>
              </a:solidFill>
            </c:spPr>
          </c:dPt>
          <c:val>
            <c:numRef>
              <c:f>Sheet2!$B$17:$G$17</c:f>
              <c:numCache>
                <c:formatCode>0.0</c:formatCode>
                <c:ptCount val="6"/>
                <c:pt idx="0" formatCode="General">
                  <c:v>0.0</c:v>
                </c:pt>
                <c:pt idx="1">
                  <c:v>26.66666666666667</c:v>
                </c:pt>
                <c:pt idx="2">
                  <c:v>13.33333333333333</c:v>
                </c:pt>
                <c:pt idx="3">
                  <c:v>13.33333333333333</c:v>
                </c:pt>
                <c:pt idx="4">
                  <c:v>30.0</c:v>
                </c:pt>
                <c:pt idx="5">
                  <c:v>16.66666666666666</c:v>
                </c:pt>
              </c:numCache>
            </c:numRef>
          </c:val>
        </c:ser>
        <c:ser>
          <c:idx val="1"/>
          <c:order val="1"/>
          <c:val>
            <c:numRef>
              <c:f>Sheet2!$C$7:$G$7</c:f>
              <c:numCache>
                <c:formatCode>0.0</c:formatCode>
                <c:ptCount val="5"/>
                <c:pt idx="0">
                  <c:v>0.0</c:v>
                </c:pt>
                <c:pt idx="1">
                  <c:v>0.0</c:v>
                </c:pt>
                <c:pt idx="2">
                  <c:v>14.28571428571429</c:v>
                </c:pt>
                <c:pt idx="3">
                  <c:v>85.71428571428572</c:v>
                </c:pt>
                <c:pt idx="4">
                  <c:v>0.0</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spPr>
    <a:noFill/>
  </c:sp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spPr>
            <a:solidFill>
              <a:srgbClr val="92D050"/>
            </a:solidFill>
          </c:spPr>
          <c:dPt>
            <c:idx val="2"/>
            <c:bubble3D val="0"/>
            <c:spPr>
              <a:solidFill>
                <a:srgbClr val="009900"/>
              </a:solidFill>
            </c:spPr>
          </c:dPt>
          <c:dPt>
            <c:idx val="3"/>
            <c:bubble3D val="0"/>
            <c:spPr>
              <a:solidFill>
                <a:srgbClr val="FFFF99"/>
              </a:solidFill>
            </c:spPr>
          </c:dPt>
          <c:dPt>
            <c:idx val="4"/>
            <c:bubble3D val="0"/>
            <c:spPr>
              <a:solidFill>
                <a:srgbClr val="FFC000"/>
              </a:solidFill>
            </c:spPr>
          </c:dPt>
          <c:dPt>
            <c:idx val="5"/>
            <c:bubble3D val="0"/>
            <c:spPr>
              <a:solidFill>
                <a:srgbClr val="FF0000"/>
              </a:solidFill>
            </c:spPr>
          </c:dPt>
          <c:val>
            <c:numRef>
              <c:f>Sheet2!$B$16:$G$16</c:f>
              <c:numCache>
                <c:formatCode>0.0</c:formatCode>
                <c:ptCount val="6"/>
                <c:pt idx="0" formatCode="General">
                  <c:v>0.0</c:v>
                </c:pt>
                <c:pt idx="1">
                  <c:v>0.0</c:v>
                </c:pt>
                <c:pt idx="2">
                  <c:v>1.666666666666667</c:v>
                </c:pt>
                <c:pt idx="3">
                  <c:v>10.0</c:v>
                </c:pt>
                <c:pt idx="4">
                  <c:v>51.66666666666664</c:v>
                </c:pt>
                <c:pt idx="5">
                  <c:v>36.66666666666664</c:v>
                </c:pt>
              </c:numCache>
            </c:numRef>
          </c:val>
        </c:ser>
        <c:ser>
          <c:idx val="1"/>
          <c:order val="1"/>
          <c:val>
            <c:numRef>
              <c:f>Sheet2!$C$7:$G$7</c:f>
              <c:numCache>
                <c:formatCode>0.0</c:formatCode>
                <c:ptCount val="5"/>
                <c:pt idx="0">
                  <c:v>0.0</c:v>
                </c:pt>
                <c:pt idx="1">
                  <c:v>0.0</c:v>
                </c:pt>
                <c:pt idx="2">
                  <c:v>14.28571428571429</c:v>
                </c:pt>
                <c:pt idx="3">
                  <c:v>85.71428571428572</c:v>
                </c:pt>
                <c:pt idx="4">
                  <c:v>0.0</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spPr>
    <a:noFill/>
  </c:sp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spPr>
            <a:solidFill>
              <a:srgbClr val="92D050"/>
            </a:solidFill>
          </c:spPr>
          <c:dPt>
            <c:idx val="2"/>
            <c:bubble3D val="0"/>
            <c:spPr>
              <a:solidFill>
                <a:srgbClr val="009900"/>
              </a:solidFill>
            </c:spPr>
          </c:dPt>
          <c:dPt>
            <c:idx val="3"/>
            <c:bubble3D val="0"/>
            <c:spPr>
              <a:solidFill>
                <a:srgbClr val="FFFF99"/>
              </a:solidFill>
            </c:spPr>
          </c:dPt>
          <c:dPt>
            <c:idx val="4"/>
            <c:bubble3D val="0"/>
            <c:spPr>
              <a:solidFill>
                <a:srgbClr val="FFC000"/>
              </a:solidFill>
            </c:spPr>
          </c:dPt>
          <c:dPt>
            <c:idx val="5"/>
            <c:bubble3D val="0"/>
            <c:spPr>
              <a:solidFill>
                <a:srgbClr val="FF0000"/>
              </a:solidFill>
            </c:spPr>
          </c:dPt>
          <c:val>
            <c:numRef>
              <c:f>Sheet2!$B$15:$G$15</c:f>
              <c:numCache>
                <c:formatCode>0.0</c:formatCode>
                <c:ptCount val="6"/>
                <c:pt idx="0" formatCode="General">
                  <c:v>0.0</c:v>
                </c:pt>
                <c:pt idx="1">
                  <c:v>0.0</c:v>
                </c:pt>
                <c:pt idx="2">
                  <c:v>0.0</c:v>
                </c:pt>
                <c:pt idx="3">
                  <c:v>75.0</c:v>
                </c:pt>
                <c:pt idx="4">
                  <c:v>25.0</c:v>
                </c:pt>
                <c:pt idx="5">
                  <c:v>0.0</c:v>
                </c:pt>
              </c:numCache>
            </c:numRef>
          </c:val>
        </c:ser>
        <c:ser>
          <c:idx val="1"/>
          <c:order val="1"/>
          <c:val>
            <c:numRef>
              <c:f>Sheet2!$C$7:$G$7</c:f>
              <c:numCache>
                <c:formatCode>0.0</c:formatCode>
                <c:ptCount val="5"/>
                <c:pt idx="0">
                  <c:v>0.0</c:v>
                </c:pt>
                <c:pt idx="1">
                  <c:v>0.0</c:v>
                </c:pt>
                <c:pt idx="2">
                  <c:v>14.28571428571429</c:v>
                </c:pt>
                <c:pt idx="3">
                  <c:v>85.71428571428572</c:v>
                </c:pt>
                <c:pt idx="4">
                  <c:v>0.0</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spPr>
    <a:noFill/>
  </c:sp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spPr>
            <a:solidFill>
              <a:srgbClr val="92D050"/>
            </a:solidFill>
          </c:spPr>
          <c:dPt>
            <c:idx val="2"/>
            <c:bubble3D val="0"/>
            <c:spPr>
              <a:solidFill>
                <a:srgbClr val="009900"/>
              </a:solidFill>
            </c:spPr>
          </c:dPt>
          <c:dPt>
            <c:idx val="3"/>
            <c:bubble3D val="0"/>
            <c:spPr>
              <a:solidFill>
                <a:srgbClr val="FFFF99"/>
              </a:solidFill>
            </c:spPr>
          </c:dPt>
          <c:dPt>
            <c:idx val="4"/>
            <c:bubble3D val="0"/>
            <c:spPr>
              <a:solidFill>
                <a:srgbClr val="FFC000"/>
              </a:solidFill>
            </c:spPr>
          </c:dPt>
          <c:dPt>
            <c:idx val="5"/>
            <c:bubble3D val="0"/>
            <c:spPr>
              <a:solidFill>
                <a:srgbClr val="FF0000"/>
              </a:solidFill>
            </c:spPr>
          </c:dPt>
          <c:val>
            <c:numRef>
              <c:f>Sheet2!$B$18:$G$18</c:f>
              <c:numCache>
                <c:formatCode>0.0</c:formatCode>
                <c:ptCount val="6"/>
                <c:pt idx="0" formatCode="General">
                  <c:v>0.0</c:v>
                </c:pt>
                <c:pt idx="1">
                  <c:v>100.0</c:v>
                </c:pt>
                <c:pt idx="2">
                  <c:v>0.0</c:v>
                </c:pt>
                <c:pt idx="3">
                  <c:v>0.0</c:v>
                </c:pt>
                <c:pt idx="4">
                  <c:v>0.0</c:v>
                </c:pt>
                <c:pt idx="5">
                  <c:v>0.0</c:v>
                </c:pt>
              </c:numCache>
            </c:numRef>
          </c:val>
        </c:ser>
        <c:ser>
          <c:idx val="1"/>
          <c:order val="1"/>
          <c:val>
            <c:numRef>
              <c:f>Sheet2!$C$7:$G$7</c:f>
              <c:numCache>
                <c:formatCode>0.0</c:formatCode>
                <c:ptCount val="5"/>
                <c:pt idx="0">
                  <c:v>0.0</c:v>
                </c:pt>
                <c:pt idx="1">
                  <c:v>0.0</c:v>
                </c:pt>
                <c:pt idx="2">
                  <c:v>14.28571428571429</c:v>
                </c:pt>
                <c:pt idx="3">
                  <c:v>85.71428571428572</c:v>
                </c:pt>
                <c:pt idx="4">
                  <c:v>0.0</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spPr>
    <a:noFill/>
  </c:sp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spPr>
            <a:solidFill>
              <a:srgbClr val="92D050"/>
            </a:solidFill>
          </c:spPr>
          <c:dPt>
            <c:idx val="2"/>
            <c:bubble3D val="0"/>
            <c:spPr>
              <a:solidFill>
                <a:srgbClr val="009900"/>
              </a:solidFill>
            </c:spPr>
          </c:dPt>
          <c:dPt>
            <c:idx val="3"/>
            <c:bubble3D val="0"/>
            <c:spPr>
              <a:solidFill>
                <a:srgbClr val="FFFF99"/>
              </a:solidFill>
            </c:spPr>
          </c:dPt>
          <c:dPt>
            <c:idx val="4"/>
            <c:bubble3D val="0"/>
            <c:spPr>
              <a:solidFill>
                <a:srgbClr val="FFC000"/>
              </a:solidFill>
            </c:spPr>
          </c:dPt>
          <c:dPt>
            <c:idx val="5"/>
            <c:bubble3D val="0"/>
            <c:spPr>
              <a:solidFill>
                <a:srgbClr val="FF0000"/>
              </a:solidFill>
            </c:spPr>
          </c:dPt>
          <c:val>
            <c:numRef>
              <c:f>Sheet2!$B$13:$G$13</c:f>
              <c:numCache>
                <c:formatCode>0.0</c:formatCode>
                <c:ptCount val="6"/>
                <c:pt idx="0" formatCode="General">
                  <c:v>0.0</c:v>
                </c:pt>
                <c:pt idx="1">
                  <c:v>0.0</c:v>
                </c:pt>
                <c:pt idx="2">
                  <c:v>10.0</c:v>
                </c:pt>
                <c:pt idx="3">
                  <c:v>20.0</c:v>
                </c:pt>
                <c:pt idx="4">
                  <c:v>55.00000000000001</c:v>
                </c:pt>
                <c:pt idx="5">
                  <c:v>15.0</c:v>
                </c:pt>
              </c:numCache>
            </c:numRef>
          </c:val>
        </c:ser>
        <c:ser>
          <c:idx val="1"/>
          <c:order val="1"/>
          <c:val>
            <c:numRef>
              <c:f>Sheet2!$C$7:$G$7</c:f>
              <c:numCache>
                <c:formatCode>0.0</c:formatCode>
                <c:ptCount val="5"/>
                <c:pt idx="0">
                  <c:v>0.0</c:v>
                </c:pt>
                <c:pt idx="1">
                  <c:v>0.0</c:v>
                </c:pt>
                <c:pt idx="2">
                  <c:v>14.28571428571429</c:v>
                </c:pt>
                <c:pt idx="3">
                  <c:v>85.71428571428572</c:v>
                </c:pt>
                <c:pt idx="4">
                  <c:v>0.0</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spPr>
    <a:noFill/>
  </c:sp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026"/>
          <p:cNvSpPr>
            <a:spLocks noGrp="1" noChangeArrowheads="1"/>
          </p:cNvSpPr>
          <p:nvPr>
            <p:ph type="hdr" sz="quarter"/>
          </p:nvPr>
        </p:nvSpPr>
        <p:spPr bwMode="auto">
          <a:xfrm>
            <a:off x="0" y="0"/>
            <a:ext cx="291465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dirty="0"/>
          </a:p>
        </p:txBody>
      </p:sp>
      <p:sp>
        <p:nvSpPr>
          <p:cNvPr id="4099" name="Rectangle 1027"/>
          <p:cNvSpPr>
            <a:spLocks noGrp="1" noChangeArrowheads="1"/>
          </p:cNvSpPr>
          <p:nvPr>
            <p:ph type="dt" sz="quarter" idx="1"/>
          </p:nvPr>
        </p:nvSpPr>
        <p:spPr bwMode="auto">
          <a:xfrm>
            <a:off x="3813175" y="0"/>
            <a:ext cx="291465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dirty="0"/>
          </a:p>
        </p:txBody>
      </p:sp>
      <p:sp>
        <p:nvSpPr>
          <p:cNvPr id="4100" name="Rectangle 1028"/>
          <p:cNvSpPr>
            <a:spLocks noGrp="1" noChangeArrowheads="1"/>
          </p:cNvSpPr>
          <p:nvPr>
            <p:ph type="ftr" sz="quarter" idx="2"/>
          </p:nvPr>
        </p:nvSpPr>
        <p:spPr bwMode="auto">
          <a:xfrm>
            <a:off x="0" y="9366250"/>
            <a:ext cx="291465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dirty="0"/>
          </a:p>
        </p:txBody>
      </p:sp>
      <p:sp>
        <p:nvSpPr>
          <p:cNvPr id="4101" name="Rectangle 1029"/>
          <p:cNvSpPr>
            <a:spLocks noGrp="1" noChangeArrowheads="1"/>
          </p:cNvSpPr>
          <p:nvPr>
            <p:ph type="sldNum" sz="quarter" idx="3"/>
          </p:nvPr>
        </p:nvSpPr>
        <p:spPr bwMode="auto">
          <a:xfrm>
            <a:off x="3813175" y="9366250"/>
            <a:ext cx="291465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0C3C898-0068-4DC0-B019-BD1B6743389D}" type="slidenum">
              <a:rPr lang="en-GB"/>
              <a:pPr>
                <a:defRPr/>
              </a:pPr>
              <a:t>‹#›</a:t>
            </a:fld>
            <a:endParaRPr lang="en-GB" dirty="0"/>
          </a:p>
        </p:txBody>
      </p:sp>
    </p:spTree>
    <p:extLst>
      <p:ext uri="{BB962C8B-B14F-4D97-AF65-F5344CB8AC3E}">
        <p14:creationId xmlns:p14="http://schemas.microsoft.com/office/powerpoint/2010/main" val="364875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4650" cy="49371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11588" y="0"/>
            <a:ext cx="2914650" cy="493713"/>
          </a:xfrm>
          <a:prstGeom prst="rect">
            <a:avLst/>
          </a:prstGeom>
        </p:spPr>
        <p:txBody>
          <a:bodyPr vert="horz" lIns="91440" tIns="45720" rIns="91440" bIns="45720" rtlCol="0"/>
          <a:lstStyle>
            <a:lvl1pPr algn="r">
              <a:defRPr sz="1200"/>
            </a:lvl1pPr>
          </a:lstStyle>
          <a:p>
            <a:fld id="{3BEE7C04-53FC-4363-A3D2-1F042203F2DE}" type="datetimeFigureOut">
              <a:rPr lang="en-US" smtClean="0"/>
              <a:t>11/04/2014</a:t>
            </a:fld>
            <a:endParaRPr lang="en-GB"/>
          </a:p>
        </p:txBody>
      </p:sp>
      <p:sp>
        <p:nvSpPr>
          <p:cNvPr id="4" name="Slide Image Placeholder 3"/>
          <p:cNvSpPr>
            <a:spLocks noGrp="1" noRot="1" noChangeAspect="1"/>
          </p:cNvSpPr>
          <p:nvPr>
            <p:ph type="sldImg" idx="2"/>
          </p:nvPr>
        </p:nvSpPr>
        <p:spPr>
          <a:xfrm>
            <a:off x="693738" y="739775"/>
            <a:ext cx="5340350" cy="3697288"/>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3100" y="4683125"/>
            <a:ext cx="5381625" cy="44370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364663"/>
            <a:ext cx="2914650" cy="49371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11588" y="9364663"/>
            <a:ext cx="2914650" cy="493712"/>
          </a:xfrm>
          <a:prstGeom prst="rect">
            <a:avLst/>
          </a:prstGeom>
        </p:spPr>
        <p:txBody>
          <a:bodyPr vert="horz" lIns="91440" tIns="45720" rIns="91440" bIns="45720" rtlCol="0" anchor="b"/>
          <a:lstStyle>
            <a:lvl1pPr algn="r">
              <a:defRPr sz="1200"/>
            </a:lvl1pPr>
          </a:lstStyle>
          <a:p>
            <a:fld id="{72273E38-2CE0-4C50-BA61-3C206094B610}" type="slidenum">
              <a:rPr lang="en-GB" smtClean="0"/>
              <a:t>‹#›</a:t>
            </a:fld>
            <a:endParaRPr lang="en-GB"/>
          </a:p>
        </p:txBody>
      </p:sp>
    </p:spTree>
    <p:extLst>
      <p:ext uri="{BB962C8B-B14F-4D97-AF65-F5344CB8AC3E}">
        <p14:creationId xmlns:p14="http://schemas.microsoft.com/office/powerpoint/2010/main" val="26065649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72273E38-2CE0-4C50-BA61-3C206094B610}" type="slidenum">
              <a:rPr lang="en-GB" smtClean="0"/>
              <a:t>1</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p:cNvCxnSpPr/>
          <p:nvPr/>
        </p:nvCxnSpPr>
        <p:spPr>
          <a:xfrm>
            <a:off x="1585913" y="3549650"/>
            <a:ext cx="321945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5100638" y="3549650"/>
            <a:ext cx="321945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6" name="Oval 5"/>
          <p:cNvSpPr/>
          <p:nvPr/>
        </p:nvSpPr>
        <p:spPr>
          <a:xfrm>
            <a:off x="4918075" y="3525838"/>
            <a:ext cx="50800" cy="46037"/>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anchor="ctr"/>
          <a:lstStyle/>
          <a:p>
            <a:pPr algn="ctr">
              <a:defRPr/>
            </a:pPr>
            <a:endParaRPr lang="en-US" dirty="0"/>
          </a:p>
        </p:txBody>
      </p:sp>
      <p:sp>
        <p:nvSpPr>
          <p:cNvPr id="9" name="Subtitle 8"/>
          <p:cNvSpPr>
            <a:spLocks noGrp="1"/>
          </p:cNvSpPr>
          <p:nvPr>
            <p:ph type="subTitle" idx="1"/>
          </p:nvPr>
        </p:nvSpPr>
        <p:spPr>
          <a:xfrm>
            <a:off x="495300" y="3699804"/>
            <a:ext cx="899795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dirty="0" smtClean="0"/>
              <a:t>Click to edit Master subtitle style</a:t>
            </a:r>
            <a:endParaRPr lang="en-US" dirty="0"/>
          </a:p>
        </p:txBody>
      </p:sp>
      <p:sp>
        <p:nvSpPr>
          <p:cNvPr id="28" name="Title 27"/>
          <p:cNvSpPr>
            <a:spLocks noGrp="1"/>
          </p:cNvSpPr>
          <p:nvPr>
            <p:ph type="ctrTitle"/>
          </p:nvPr>
        </p:nvSpPr>
        <p:spPr>
          <a:xfrm>
            <a:off x="495300" y="1433732"/>
            <a:ext cx="8997950" cy="1981200"/>
          </a:xfrm>
          <a:ln w="6350" cap="rnd">
            <a:noFill/>
          </a:ln>
        </p:spPr>
        <p:txBody>
          <a:bodyPr>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lang="en-US" dirty="0" smtClean="0"/>
              <a:t>Click to edit Master title style</a:t>
            </a:r>
            <a:endParaRPr lang="en-US" dirty="0"/>
          </a:p>
        </p:txBody>
      </p:sp>
      <p:sp>
        <p:nvSpPr>
          <p:cNvPr id="7" name="Shape 14"/>
          <p:cNvSpPr>
            <a:spLocks noGrp="1"/>
          </p:cNvSpPr>
          <p:nvPr>
            <p:ph type="dt" sz="half" idx="10"/>
          </p:nvPr>
        </p:nvSpPr>
        <p:spPr/>
        <p:txBody>
          <a:bodyPr/>
          <a:lstStyle>
            <a:lvl1pPr>
              <a:defRPr/>
            </a:lvl1pPr>
          </a:lstStyle>
          <a:p>
            <a:pPr>
              <a:defRPr/>
            </a:pPr>
            <a:endParaRPr lang="en-US" dirty="0"/>
          </a:p>
        </p:txBody>
      </p:sp>
      <p:sp>
        <p:nvSpPr>
          <p:cNvPr id="8" name="Shape 15"/>
          <p:cNvSpPr>
            <a:spLocks noGrp="1"/>
          </p:cNvSpPr>
          <p:nvPr>
            <p:ph type="sldNum" sz="quarter" idx="11"/>
          </p:nvPr>
        </p:nvSpPr>
        <p:spPr/>
        <p:txBody>
          <a:bodyPr/>
          <a:lstStyle>
            <a:lvl1pPr>
              <a:defRPr/>
            </a:lvl1pPr>
          </a:lstStyle>
          <a:p>
            <a:pPr>
              <a:defRPr/>
            </a:pPr>
            <a:fld id="{70992158-492C-4246-B2C9-DFCDBA71BAEC}" type="slidenum">
              <a:rPr lang="en-GB"/>
              <a:pPr>
                <a:defRPr/>
              </a:pPr>
              <a:t>‹#›</a:t>
            </a:fld>
            <a:endParaRPr lang="en-US" dirty="0"/>
          </a:p>
        </p:txBody>
      </p:sp>
      <p:sp>
        <p:nvSpPr>
          <p:cNvPr id="10" name="Shape 16"/>
          <p:cNvSpPr>
            <a:spLocks noGrp="1"/>
          </p:cNvSpPr>
          <p:nvPr>
            <p:ph type="ftr" sz="quarter" idx="12"/>
          </p:nvPr>
        </p:nvSpPr>
        <p:spPr/>
        <p:txBody>
          <a:bodyPr/>
          <a:lstStyle>
            <a:lvl1pPr>
              <a:defRPr/>
            </a:lvl1pPr>
          </a:lstStyle>
          <a:p>
            <a:pPr>
              <a:defRPr/>
            </a:pP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p:cNvSpPr>
          <p:nvPr>
            <p:ph type="dt" sz="half" idx="10"/>
          </p:nvPr>
        </p:nvSpPr>
        <p:spPr/>
        <p:txBody>
          <a:bodyPr/>
          <a:lstStyle>
            <a:lvl1pPr>
              <a:defRPr/>
            </a:lvl1pPr>
          </a:lstStyle>
          <a:p>
            <a:pPr>
              <a:defRPr/>
            </a:pPr>
            <a:endParaRPr lang="en-US" dirty="0"/>
          </a:p>
        </p:txBody>
      </p:sp>
      <p:sp>
        <p:nvSpPr>
          <p:cNvPr id="5" name="Rectangle 4"/>
          <p:cNvSpPr>
            <a:spLocks noGrp="1"/>
          </p:cNvSpPr>
          <p:nvPr>
            <p:ph type="ftr" sz="quarter" idx="11"/>
          </p:nvPr>
        </p:nvSpPr>
        <p:spPr/>
        <p:txBody>
          <a:bodyPr/>
          <a:lstStyle>
            <a:lvl1pPr>
              <a:defRPr/>
            </a:lvl1pPr>
          </a:lstStyle>
          <a:p>
            <a:pPr>
              <a:defRPr/>
            </a:pPr>
            <a:endParaRPr lang="en-US" dirty="0"/>
          </a:p>
        </p:txBody>
      </p:sp>
      <p:sp>
        <p:nvSpPr>
          <p:cNvPr id="6" name="Rectangle 5"/>
          <p:cNvSpPr>
            <a:spLocks noGrp="1"/>
          </p:cNvSpPr>
          <p:nvPr>
            <p:ph type="sldNum" sz="quarter" idx="12"/>
          </p:nvPr>
        </p:nvSpPr>
        <p:spPr/>
        <p:txBody>
          <a:bodyPr/>
          <a:lstStyle>
            <a:lvl1pPr>
              <a:defRPr/>
            </a:lvl1pPr>
          </a:lstStyle>
          <a:p>
            <a:pPr>
              <a:defRPr/>
            </a:pPr>
            <a:fld id="{29B3D59D-CF0E-4913-92C4-D5CC803C77A4}" type="slidenum">
              <a:rPr lang="en-GB"/>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39"/>
            <a:ext cx="2228850" cy="5851525"/>
          </a:xfrm>
        </p:spPr>
        <p:txBody>
          <a:bodyPr vert="eaVert"/>
          <a:lstStyle/>
          <a:p>
            <a:r>
              <a:rPr lang="en-US" smtClean="0"/>
              <a:t>Click to add title</a:t>
            </a:r>
            <a:endParaRPr lang="en-US"/>
          </a:p>
        </p:txBody>
      </p:sp>
      <p:sp>
        <p:nvSpPr>
          <p:cNvPr id="3" name="Vertical Text Placeholder 2"/>
          <p:cNvSpPr>
            <a:spLocks noGrp="1"/>
          </p:cNvSpPr>
          <p:nvPr>
            <p:ph type="body" orient="vert" idx="1"/>
          </p:nvPr>
        </p:nvSpPr>
        <p:spPr>
          <a:xfrm>
            <a:off x="495300" y="274639"/>
            <a:ext cx="6521450" cy="5851525"/>
          </a:xfrm>
        </p:spPr>
        <p:txBody>
          <a:bodyPr vert="eaVert"/>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p:cNvSpPr>
          <p:nvPr>
            <p:ph type="dt" sz="half" idx="10"/>
          </p:nvPr>
        </p:nvSpPr>
        <p:spPr/>
        <p:txBody>
          <a:bodyPr/>
          <a:lstStyle>
            <a:lvl1pPr>
              <a:defRPr/>
            </a:lvl1pPr>
          </a:lstStyle>
          <a:p>
            <a:pPr>
              <a:defRPr/>
            </a:pPr>
            <a:endParaRPr lang="en-US" dirty="0"/>
          </a:p>
        </p:txBody>
      </p:sp>
      <p:sp>
        <p:nvSpPr>
          <p:cNvPr id="5" name="Rectangle 4"/>
          <p:cNvSpPr>
            <a:spLocks noGrp="1"/>
          </p:cNvSpPr>
          <p:nvPr>
            <p:ph type="ftr" sz="quarter" idx="11"/>
          </p:nvPr>
        </p:nvSpPr>
        <p:spPr/>
        <p:txBody>
          <a:bodyPr/>
          <a:lstStyle>
            <a:lvl1pPr>
              <a:defRPr/>
            </a:lvl1pPr>
          </a:lstStyle>
          <a:p>
            <a:pPr>
              <a:defRPr/>
            </a:pPr>
            <a:endParaRPr lang="en-US" dirty="0"/>
          </a:p>
        </p:txBody>
      </p:sp>
      <p:sp>
        <p:nvSpPr>
          <p:cNvPr id="6" name="Rectangle 5"/>
          <p:cNvSpPr>
            <a:spLocks noGrp="1"/>
          </p:cNvSpPr>
          <p:nvPr>
            <p:ph type="sldNum" sz="quarter" idx="12"/>
          </p:nvPr>
        </p:nvSpPr>
        <p:spPr/>
        <p:txBody>
          <a:bodyPr/>
          <a:lstStyle>
            <a:lvl1pPr>
              <a:defRPr/>
            </a:lvl1pPr>
          </a:lstStyle>
          <a:p>
            <a:pPr>
              <a:defRPr/>
            </a:pPr>
            <a:fld id="{56159CC6-BC07-4264-BB06-51666A06E28B}" type="slidenum">
              <a:rPr lang="en-GB"/>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95300" y="1524000"/>
            <a:ext cx="8915400" cy="4572000"/>
          </a:xfrm>
        </p:spPr>
        <p:txBody>
          <a:body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7" name="Title 16"/>
          <p:cNvSpPr>
            <a:spLocks noGrp="1"/>
          </p:cNvSpPr>
          <p:nvPr>
            <p:ph type="title"/>
          </p:nvPr>
        </p:nvSpPr>
        <p:spPr/>
        <p:txBody>
          <a:bodyPr rtlCol="0"/>
          <a:lstStyle/>
          <a:p>
            <a:r>
              <a:rPr lang="en-US" smtClean="0"/>
              <a:t>Click to edit Master title style</a:t>
            </a:r>
            <a:endParaRPr lang="en-US"/>
          </a:p>
        </p:txBody>
      </p:sp>
      <p:sp>
        <p:nvSpPr>
          <p:cNvPr id="4" name="Rectangle 3"/>
          <p:cNvSpPr>
            <a:spLocks noGrp="1"/>
          </p:cNvSpPr>
          <p:nvPr>
            <p:ph type="dt" sz="half" idx="10"/>
          </p:nvPr>
        </p:nvSpPr>
        <p:spPr/>
        <p:txBody>
          <a:bodyPr/>
          <a:lstStyle>
            <a:lvl1pPr>
              <a:defRPr/>
            </a:lvl1pPr>
          </a:lstStyle>
          <a:p>
            <a:pPr>
              <a:defRPr/>
            </a:pPr>
            <a:endParaRPr lang="en-US" dirty="0"/>
          </a:p>
        </p:txBody>
      </p:sp>
      <p:sp>
        <p:nvSpPr>
          <p:cNvPr id="5" name="Rectangle 4"/>
          <p:cNvSpPr>
            <a:spLocks noGrp="1"/>
          </p:cNvSpPr>
          <p:nvPr>
            <p:ph type="ftr" sz="quarter" idx="11"/>
          </p:nvPr>
        </p:nvSpPr>
        <p:spPr/>
        <p:txBody>
          <a:bodyPr/>
          <a:lstStyle>
            <a:lvl1pPr>
              <a:defRPr/>
            </a:lvl1pPr>
          </a:lstStyle>
          <a:p>
            <a:pPr>
              <a:defRPr/>
            </a:pPr>
            <a:endParaRPr lang="en-US" dirty="0"/>
          </a:p>
        </p:txBody>
      </p:sp>
      <p:sp>
        <p:nvSpPr>
          <p:cNvPr id="6" name="Rectangle 5"/>
          <p:cNvSpPr>
            <a:spLocks noGrp="1"/>
          </p:cNvSpPr>
          <p:nvPr>
            <p:ph type="sldNum" sz="quarter" idx="12"/>
          </p:nvPr>
        </p:nvSpPr>
        <p:spPr/>
        <p:txBody>
          <a:bodyPr/>
          <a:lstStyle>
            <a:lvl1pPr>
              <a:defRPr/>
            </a:lvl1pPr>
          </a:lstStyle>
          <a:p>
            <a:pPr>
              <a:defRPr/>
            </a:pPr>
            <a:fld id="{3326366C-4DF3-4BA0-950F-C7545D5EF79F}" type="slidenum">
              <a:rPr lang="en-GB"/>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3"/>
          <p:cNvCxnSpPr/>
          <p:nvPr/>
        </p:nvCxnSpPr>
        <p:spPr>
          <a:xfrm>
            <a:off x="742950" y="4916488"/>
            <a:ext cx="8585200" cy="4762"/>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42950" y="3505200"/>
            <a:ext cx="8585200" cy="1371600"/>
          </a:xfrm>
        </p:spPr>
        <p:txBody>
          <a:bodyPr>
            <a:noAutofit/>
          </a:bodyPr>
          <a:lstStyle>
            <a:lvl1pPr algn="l" rtl="0" latinLnBrk="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42950" y="4958864"/>
            <a:ext cx="8585200" cy="984736"/>
          </a:xfrm>
        </p:spPr>
        <p:txBody>
          <a:bodyPr anchor="t"/>
          <a:lstStyle>
            <a:lvl1pPr>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dirty="0" smtClean="0"/>
              <a:t>Click to edit Master text styles</a:t>
            </a:r>
            <a:endParaRPr lang="en-US" dirty="0"/>
          </a:p>
        </p:txBody>
      </p:sp>
      <p:sp>
        <p:nvSpPr>
          <p:cNvPr id="5" name="Shape 3"/>
          <p:cNvSpPr>
            <a:spLocks noGrp="1"/>
          </p:cNvSpPr>
          <p:nvPr>
            <p:ph type="dt" sz="half" idx="10"/>
          </p:nvPr>
        </p:nvSpPr>
        <p:spPr/>
        <p:txBody>
          <a:bodyPr/>
          <a:lstStyle>
            <a:lvl1pPr>
              <a:defRPr/>
            </a:lvl1pPr>
          </a:lstStyle>
          <a:p>
            <a:pPr>
              <a:defRPr/>
            </a:pPr>
            <a:endParaRPr lang="en-US" dirty="0"/>
          </a:p>
        </p:txBody>
      </p:sp>
      <p:sp>
        <p:nvSpPr>
          <p:cNvPr id="6" name="Shape 4"/>
          <p:cNvSpPr>
            <a:spLocks noGrp="1"/>
          </p:cNvSpPr>
          <p:nvPr>
            <p:ph type="ftr" sz="quarter" idx="11"/>
          </p:nvPr>
        </p:nvSpPr>
        <p:spPr/>
        <p:txBody>
          <a:bodyPr/>
          <a:lstStyle>
            <a:lvl1pPr>
              <a:defRPr/>
            </a:lvl1pPr>
          </a:lstStyle>
          <a:p>
            <a:pPr>
              <a:defRPr/>
            </a:pPr>
            <a:endParaRPr lang="en-US" dirty="0"/>
          </a:p>
        </p:txBody>
      </p:sp>
      <p:sp>
        <p:nvSpPr>
          <p:cNvPr id="7" name="Shape 5"/>
          <p:cNvSpPr>
            <a:spLocks noGrp="1"/>
          </p:cNvSpPr>
          <p:nvPr>
            <p:ph type="sldNum" sz="quarter" idx="12"/>
          </p:nvPr>
        </p:nvSpPr>
        <p:spPr/>
        <p:txBody>
          <a:bodyPr/>
          <a:lstStyle>
            <a:lvl1pPr>
              <a:defRPr/>
            </a:lvl1pPr>
          </a:lstStyle>
          <a:p>
            <a:pPr>
              <a:defRPr/>
            </a:pPr>
            <a:fld id="{C51B7B95-DA5C-4114-B2E8-E77120482D92}" type="slidenum">
              <a:rPr lang="en-GB"/>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11" name="Content Placeholder 10"/>
          <p:cNvSpPr>
            <a:spLocks noGrp="1"/>
          </p:cNvSpPr>
          <p:nvPr>
            <p:ph sz="half" idx="1"/>
          </p:nvPr>
        </p:nvSpPr>
        <p:spPr>
          <a:xfrm>
            <a:off x="495300" y="1524000"/>
            <a:ext cx="4398264" cy="4572000"/>
          </a:xfrm>
        </p:spPr>
        <p:txBody>
          <a:body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Content Placeholder 12"/>
          <p:cNvSpPr>
            <a:spLocks noGrp="1"/>
          </p:cNvSpPr>
          <p:nvPr>
            <p:ph sz="half" idx="2"/>
          </p:nvPr>
        </p:nvSpPr>
        <p:spPr>
          <a:xfrm>
            <a:off x="5035550" y="1524000"/>
            <a:ext cx="4398264" cy="4572000"/>
          </a:xfrm>
        </p:spPr>
        <p:txBody>
          <a:body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4"/>
          <p:cNvSpPr>
            <a:spLocks noGrp="1"/>
          </p:cNvSpPr>
          <p:nvPr>
            <p:ph type="dt" sz="half" idx="10"/>
          </p:nvPr>
        </p:nvSpPr>
        <p:spPr/>
        <p:txBody>
          <a:bodyPr/>
          <a:lstStyle>
            <a:lvl1pPr>
              <a:defRPr/>
            </a:lvl1pPr>
          </a:lstStyle>
          <a:p>
            <a:pPr>
              <a:defRPr/>
            </a:pPr>
            <a:endParaRPr lang="en-US" dirty="0"/>
          </a:p>
        </p:txBody>
      </p:sp>
      <p:sp>
        <p:nvSpPr>
          <p:cNvPr id="6" name="Rectangle 5"/>
          <p:cNvSpPr>
            <a:spLocks noGrp="1"/>
          </p:cNvSpPr>
          <p:nvPr>
            <p:ph type="ftr" sz="quarter" idx="11"/>
          </p:nvPr>
        </p:nvSpPr>
        <p:spPr/>
        <p:txBody>
          <a:bodyPr/>
          <a:lstStyle>
            <a:lvl1pPr>
              <a:defRPr/>
            </a:lvl1pPr>
          </a:lstStyle>
          <a:p>
            <a:pPr>
              <a:defRPr/>
            </a:pPr>
            <a:endParaRPr lang="en-US" dirty="0"/>
          </a:p>
        </p:txBody>
      </p:sp>
      <p:sp>
        <p:nvSpPr>
          <p:cNvPr id="7" name="Rectangle 6"/>
          <p:cNvSpPr>
            <a:spLocks noGrp="1"/>
          </p:cNvSpPr>
          <p:nvPr>
            <p:ph type="sldNum" sz="quarter" idx="12"/>
          </p:nvPr>
        </p:nvSpPr>
        <p:spPr/>
        <p:txBody>
          <a:bodyPr/>
          <a:lstStyle>
            <a:lvl1pPr>
              <a:defRPr/>
            </a:lvl1pPr>
          </a:lstStyle>
          <a:p>
            <a:pPr>
              <a:defRPr/>
            </a:pPr>
            <a:fld id="{17B69171-99E8-45C6-A23E-8CC3B1BA7FF1}" type="slidenum">
              <a:rPr lang="en-GB"/>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p:cNvCxnSpPr/>
          <p:nvPr/>
        </p:nvCxnSpPr>
        <p:spPr>
          <a:xfrm>
            <a:off x="609600" y="2179638"/>
            <a:ext cx="4062413"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151438" y="2179638"/>
            <a:ext cx="4060825"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95300" y="1399593"/>
            <a:ext cx="4376870"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a:r>
              <a:rPr lang="en-US" dirty="0" smtClean="0"/>
              <a:t>Click to edit Master text styles</a:t>
            </a:r>
            <a:endParaRPr lang="en-US" dirty="0"/>
          </a:p>
        </p:txBody>
      </p:sp>
      <p:sp>
        <p:nvSpPr>
          <p:cNvPr id="32" name="Content Placeholder 31"/>
          <p:cNvSpPr>
            <a:spLocks noGrp="1"/>
          </p:cNvSpPr>
          <p:nvPr>
            <p:ph sz="half" idx="2"/>
          </p:nvPr>
        </p:nvSpPr>
        <p:spPr>
          <a:xfrm>
            <a:off x="495300" y="2201896"/>
            <a:ext cx="4375150" cy="3913632"/>
          </a:xfrm>
        </p:spPr>
        <p:txBody>
          <a:body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4" name="Content Placeholder 33"/>
          <p:cNvSpPr>
            <a:spLocks noGrp="1"/>
          </p:cNvSpPr>
          <p:nvPr>
            <p:ph sz="quarter" idx="4"/>
          </p:nvPr>
        </p:nvSpPr>
        <p:spPr>
          <a:xfrm>
            <a:off x="5037270" y="2201896"/>
            <a:ext cx="4375150" cy="3913632"/>
          </a:xfrm>
        </p:spPr>
        <p:txBody>
          <a:body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a:xfrm>
            <a:off x="495300" y="155448"/>
            <a:ext cx="8915400" cy="1143000"/>
          </a:xfrm>
        </p:spPr>
        <p:txBody>
          <a:bodyPr/>
          <a:lstStyle>
            <a:lvl1pPr>
              <a:defRPr/>
            </a:lvl1pPr>
          </a:lstStyle>
          <a:p>
            <a:r>
              <a:rPr lang="en-US" dirty="0" smtClean="0"/>
              <a:t>Click to edit Master title style</a:t>
            </a:r>
            <a:endParaRPr lang="en-US" dirty="0"/>
          </a:p>
        </p:txBody>
      </p:sp>
      <p:sp>
        <p:nvSpPr>
          <p:cNvPr id="12" name="Text Placeholder 11"/>
          <p:cNvSpPr>
            <a:spLocks noGrp="1"/>
          </p:cNvSpPr>
          <p:nvPr>
            <p:ph type="body" idx="3"/>
          </p:nvPr>
        </p:nvSpPr>
        <p:spPr>
          <a:xfrm>
            <a:off x="5035550" y="1399593"/>
            <a:ext cx="4376870"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a:r>
              <a:rPr lang="en-US" dirty="0" smtClean="0"/>
              <a:t>Click to edit Master text styles</a:t>
            </a:r>
            <a:endParaRPr lang="en-US" dirty="0"/>
          </a:p>
        </p:txBody>
      </p:sp>
      <p:sp>
        <p:nvSpPr>
          <p:cNvPr id="9" name="Slide Number Placeholder 8"/>
          <p:cNvSpPr>
            <a:spLocks noGrp="1"/>
          </p:cNvSpPr>
          <p:nvPr>
            <p:ph type="sldNum" sz="quarter" idx="10"/>
          </p:nvPr>
        </p:nvSpPr>
        <p:spPr/>
        <p:txBody>
          <a:bodyPr/>
          <a:lstStyle>
            <a:lvl1pPr>
              <a:defRPr/>
            </a:lvl1pPr>
          </a:lstStyle>
          <a:p>
            <a:pPr>
              <a:defRPr/>
            </a:pPr>
            <a:fld id="{50538A66-D244-4ADE-A843-386CE3C2B458}" type="slidenum">
              <a:rPr lang="en-GB"/>
              <a:pPr>
                <a:defRPr/>
              </a:pPr>
              <a:t>‹#›</a:t>
            </a:fld>
            <a:endParaRPr lang="en-US" dirty="0"/>
          </a:p>
        </p:txBody>
      </p:sp>
      <p:sp>
        <p:nvSpPr>
          <p:cNvPr id="10" name="Shape 7"/>
          <p:cNvSpPr>
            <a:spLocks noGrp="1"/>
          </p:cNvSpPr>
          <p:nvPr>
            <p:ph type="ftr" sz="quarter" idx="11"/>
          </p:nvPr>
        </p:nvSpPr>
        <p:spPr/>
        <p:txBody>
          <a:bodyPr/>
          <a:lstStyle>
            <a:lvl1pPr>
              <a:defRPr/>
            </a:lvl1pPr>
          </a:lstStyle>
          <a:p>
            <a:pPr>
              <a:defRPr/>
            </a:pPr>
            <a:endParaRPr lang="en-US" dirty="0"/>
          </a:p>
        </p:txBody>
      </p:sp>
      <p:sp>
        <p:nvSpPr>
          <p:cNvPr id="11" name="Shape 6"/>
          <p:cNvSpPr>
            <a:spLocks noGrp="1"/>
          </p:cNvSpPr>
          <p:nvPr>
            <p:ph type="dt" sz="half" idx="12"/>
          </p:nvPr>
        </p:nvSpPr>
        <p:spPr/>
        <p:txBody>
          <a:bodyPr/>
          <a:lstStyle>
            <a:lvl1pPr>
              <a:defRPr/>
            </a:lvl1pPr>
          </a:lstStyle>
          <a:p>
            <a:pPr>
              <a:defRPr/>
            </a:pP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Rectangle 2"/>
          <p:cNvSpPr>
            <a:spLocks noGrp="1"/>
          </p:cNvSpPr>
          <p:nvPr>
            <p:ph type="dt" sz="half" idx="10"/>
          </p:nvPr>
        </p:nvSpPr>
        <p:spPr/>
        <p:txBody>
          <a:bodyPr/>
          <a:lstStyle>
            <a:lvl1pPr>
              <a:defRPr/>
            </a:lvl1pPr>
          </a:lstStyle>
          <a:p>
            <a:pPr>
              <a:defRPr/>
            </a:pPr>
            <a:endParaRPr lang="en-US" dirty="0"/>
          </a:p>
        </p:txBody>
      </p:sp>
      <p:sp>
        <p:nvSpPr>
          <p:cNvPr id="4" name="Rectangle 3"/>
          <p:cNvSpPr>
            <a:spLocks noGrp="1"/>
          </p:cNvSpPr>
          <p:nvPr>
            <p:ph type="ftr" sz="quarter" idx="11"/>
          </p:nvPr>
        </p:nvSpPr>
        <p:spPr/>
        <p:txBody>
          <a:bodyPr/>
          <a:lstStyle>
            <a:lvl1pPr>
              <a:defRPr/>
            </a:lvl1pPr>
          </a:lstStyle>
          <a:p>
            <a:pPr>
              <a:defRPr/>
            </a:pPr>
            <a:endParaRPr lang="en-US" dirty="0"/>
          </a:p>
        </p:txBody>
      </p:sp>
      <p:sp>
        <p:nvSpPr>
          <p:cNvPr id="5" name="Rectangle 4"/>
          <p:cNvSpPr>
            <a:spLocks noGrp="1"/>
          </p:cNvSpPr>
          <p:nvPr>
            <p:ph type="sldNum" sz="quarter" idx="12"/>
          </p:nvPr>
        </p:nvSpPr>
        <p:spPr/>
        <p:txBody>
          <a:bodyPr/>
          <a:lstStyle>
            <a:lvl1pPr>
              <a:defRPr/>
            </a:lvl1pPr>
          </a:lstStyle>
          <a:p>
            <a:pPr>
              <a:defRPr/>
            </a:pPr>
            <a:fld id="{97096DD4-494B-4E9D-8E7F-F819EC3E9986}" type="slidenum">
              <a:rPr lang="en-GB"/>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
          <p:cNvSpPr>
            <a:spLocks noGrp="1"/>
          </p:cNvSpPr>
          <p:nvPr>
            <p:ph type="dt" sz="half" idx="10"/>
          </p:nvPr>
        </p:nvSpPr>
        <p:spPr/>
        <p:txBody>
          <a:bodyPr/>
          <a:lstStyle>
            <a:lvl1pPr>
              <a:defRPr/>
            </a:lvl1pPr>
          </a:lstStyle>
          <a:p>
            <a:pPr>
              <a:defRPr/>
            </a:pPr>
            <a:endParaRPr lang="en-US" dirty="0"/>
          </a:p>
        </p:txBody>
      </p:sp>
      <p:sp>
        <p:nvSpPr>
          <p:cNvPr id="3" name="Rectangle 2"/>
          <p:cNvSpPr>
            <a:spLocks noGrp="1"/>
          </p:cNvSpPr>
          <p:nvPr>
            <p:ph type="ftr" sz="quarter" idx="11"/>
          </p:nvPr>
        </p:nvSpPr>
        <p:spPr/>
        <p:txBody>
          <a:bodyPr/>
          <a:lstStyle>
            <a:lvl1pPr>
              <a:defRPr/>
            </a:lvl1pPr>
          </a:lstStyle>
          <a:p>
            <a:pPr>
              <a:defRPr/>
            </a:pPr>
            <a:endParaRPr lang="en-US" dirty="0"/>
          </a:p>
        </p:txBody>
      </p:sp>
      <p:sp>
        <p:nvSpPr>
          <p:cNvPr id="4" name="Rectangle 3"/>
          <p:cNvSpPr>
            <a:spLocks noGrp="1"/>
          </p:cNvSpPr>
          <p:nvPr>
            <p:ph type="sldNum" sz="quarter" idx="12"/>
          </p:nvPr>
        </p:nvSpPr>
        <p:spPr/>
        <p:txBody>
          <a:bodyPr/>
          <a:lstStyle>
            <a:lvl1pPr>
              <a:defRPr/>
            </a:lvl1pPr>
          </a:lstStyle>
          <a:p>
            <a:pPr>
              <a:defRPr/>
            </a:pPr>
            <a:fld id="{1938924B-61F8-44DF-AA50-A4F7E5412DAB}" type="slidenum">
              <a:rPr lang="en-GB"/>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95300" y="457200"/>
            <a:ext cx="6769100" cy="5715000"/>
          </a:xfrm>
        </p:spPr>
        <p:txBody>
          <a:body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Text Placeholder 2"/>
          <p:cNvSpPr>
            <a:spLocks noGrp="1"/>
          </p:cNvSpPr>
          <p:nvPr>
            <p:ph type="body" idx="2"/>
          </p:nvPr>
        </p:nvSpPr>
        <p:spPr>
          <a:xfrm>
            <a:off x="7346950" y="1600200"/>
            <a:ext cx="2149602" cy="3733800"/>
          </a:xfrm>
        </p:spPr>
        <p:txBody>
          <a:bodyPr tIns="45720" bIns="45720" anchor="t" anchorCtr="0"/>
          <a:lstStyle>
            <a:lvl1pPr marL="0" indent="0">
              <a:lnSpc>
                <a:spcPts val="24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n-US" dirty="0" smtClean="0"/>
              <a:t>Click to edit Master text styles</a:t>
            </a:r>
            <a:endParaRPr lang="en-US" dirty="0"/>
          </a:p>
        </p:txBody>
      </p:sp>
      <p:sp>
        <p:nvSpPr>
          <p:cNvPr id="31" name="Title 30"/>
          <p:cNvSpPr>
            <a:spLocks noGrp="1"/>
          </p:cNvSpPr>
          <p:nvPr>
            <p:ph type="title"/>
          </p:nvPr>
        </p:nvSpPr>
        <p:spPr>
          <a:xfrm>
            <a:off x="7346950" y="457200"/>
            <a:ext cx="2146300" cy="1066800"/>
          </a:xfrm>
        </p:spPr>
        <p:txBody>
          <a:bodyPr lIns="91440" tIns="91440"/>
          <a:lstStyle>
            <a:lvl1pPr algn="l">
              <a:buNone/>
              <a:defRPr sz="1800" b="1" spc="-50" baseline="0">
                <a:ln w="3175">
                  <a:noFill/>
                </a:ln>
                <a:solidFill>
                  <a:schemeClr val="tx2"/>
                </a:solidFill>
                <a:effectLst/>
                <a:latin typeface="+mn-lt"/>
                <a:ea typeface="+mn-lt"/>
                <a:cs typeface="+mn-lt"/>
              </a:defRPr>
            </a:lvl1pPr>
          </a:lstStyle>
          <a:p>
            <a:r>
              <a:rPr lang="en-US" dirty="0" smtClean="0"/>
              <a:t>Click to edit Master title style</a:t>
            </a:r>
            <a:endParaRPr lang="en-US" dirty="0"/>
          </a:p>
        </p:txBody>
      </p:sp>
      <p:sp>
        <p:nvSpPr>
          <p:cNvPr id="5" name="Rectangle 4"/>
          <p:cNvSpPr>
            <a:spLocks noGrp="1"/>
          </p:cNvSpPr>
          <p:nvPr>
            <p:ph type="dt" sz="half" idx="10"/>
          </p:nvPr>
        </p:nvSpPr>
        <p:spPr/>
        <p:txBody>
          <a:bodyPr/>
          <a:lstStyle>
            <a:lvl1pPr>
              <a:defRPr/>
            </a:lvl1pPr>
          </a:lstStyle>
          <a:p>
            <a:pPr>
              <a:defRPr/>
            </a:pPr>
            <a:endParaRPr lang="en-US" dirty="0"/>
          </a:p>
        </p:txBody>
      </p:sp>
      <p:sp>
        <p:nvSpPr>
          <p:cNvPr id="6" name="Rectangle 5"/>
          <p:cNvSpPr>
            <a:spLocks noGrp="1"/>
          </p:cNvSpPr>
          <p:nvPr>
            <p:ph type="ftr" sz="quarter" idx="11"/>
          </p:nvPr>
        </p:nvSpPr>
        <p:spPr/>
        <p:txBody>
          <a:bodyPr/>
          <a:lstStyle>
            <a:lvl1pPr>
              <a:defRPr/>
            </a:lvl1pPr>
          </a:lstStyle>
          <a:p>
            <a:pPr>
              <a:defRPr/>
            </a:pPr>
            <a:endParaRPr lang="en-US" dirty="0"/>
          </a:p>
        </p:txBody>
      </p:sp>
      <p:sp>
        <p:nvSpPr>
          <p:cNvPr id="7" name="Rectangle 6"/>
          <p:cNvSpPr>
            <a:spLocks noGrp="1"/>
          </p:cNvSpPr>
          <p:nvPr>
            <p:ph type="sldNum" sz="quarter" idx="12"/>
          </p:nvPr>
        </p:nvSpPr>
        <p:spPr/>
        <p:txBody>
          <a:bodyPr/>
          <a:lstStyle>
            <a:lvl1pPr>
              <a:defRPr/>
            </a:lvl1pPr>
          </a:lstStyle>
          <a:p>
            <a:pPr>
              <a:defRPr/>
            </a:pPr>
            <a:fld id="{151CFF5A-F672-401C-928F-523515ECE758}" type="slidenum">
              <a:rPr lang="en-GB"/>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181850" y="457200"/>
            <a:ext cx="2228850" cy="1066800"/>
          </a:xfrm>
        </p:spPr>
        <p:txBody>
          <a:bodyPr lIns="91440" tIns="91440"/>
          <a:lstStyle>
            <a:lvl1pPr algn="l">
              <a:buNone/>
              <a:defRPr sz="1800" b="1" spc="-50" baseline="0">
                <a:ln w="3175">
                  <a:noFill/>
                </a:ln>
                <a:solidFill>
                  <a:schemeClr val="tx2"/>
                </a:solidFill>
                <a:effectLst/>
                <a:latin typeface="+mn-lt"/>
                <a:ea typeface="+mn-lt"/>
                <a:cs typeface="+mn-lt"/>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495300" y="457200"/>
            <a:ext cx="652145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pPr lvl="0"/>
            <a:endParaRPr lang="en-US" noProof="0" dirty="0"/>
          </a:p>
        </p:txBody>
      </p:sp>
      <p:sp>
        <p:nvSpPr>
          <p:cNvPr id="4" name="Text Placeholder 3"/>
          <p:cNvSpPr>
            <a:spLocks noGrp="1"/>
          </p:cNvSpPr>
          <p:nvPr>
            <p:ph type="body" sz="half" idx="2"/>
          </p:nvPr>
        </p:nvSpPr>
        <p:spPr>
          <a:xfrm>
            <a:off x="7181850" y="1600200"/>
            <a:ext cx="2228850" cy="4419600"/>
          </a:xfrm>
        </p:spPr>
        <p:txBody>
          <a:bodyPr anchor="t" anchorCtr="0"/>
          <a:lstStyle>
            <a:lvl1pPr marL="0" indent="0">
              <a:lnSpc>
                <a:spcPts val="24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a:r>
              <a:rPr lang="en-US" dirty="0" smtClean="0"/>
              <a:t>Click to edit Master text styles</a:t>
            </a:r>
            <a:endParaRPr lang="en-US" dirty="0"/>
          </a:p>
        </p:txBody>
      </p:sp>
      <p:sp>
        <p:nvSpPr>
          <p:cNvPr id="5" name="Rectangle 4"/>
          <p:cNvSpPr>
            <a:spLocks noGrp="1"/>
          </p:cNvSpPr>
          <p:nvPr>
            <p:ph type="dt" sz="half" idx="10"/>
          </p:nvPr>
        </p:nvSpPr>
        <p:spPr/>
        <p:txBody>
          <a:bodyPr/>
          <a:lstStyle>
            <a:lvl1pPr>
              <a:defRPr/>
            </a:lvl1pPr>
          </a:lstStyle>
          <a:p>
            <a:pPr>
              <a:defRPr/>
            </a:pPr>
            <a:endParaRPr lang="en-US" dirty="0"/>
          </a:p>
        </p:txBody>
      </p:sp>
      <p:sp>
        <p:nvSpPr>
          <p:cNvPr id="6" name="Rectangle 5"/>
          <p:cNvSpPr>
            <a:spLocks noGrp="1"/>
          </p:cNvSpPr>
          <p:nvPr>
            <p:ph type="ftr" sz="quarter" idx="11"/>
          </p:nvPr>
        </p:nvSpPr>
        <p:spPr/>
        <p:txBody>
          <a:bodyPr/>
          <a:lstStyle>
            <a:lvl1pPr>
              <a:defRPr/>
            </a:lvl1pPr>
          </a:lstStyle>
          <a:p>
            <a:pPr>
              <a:defRPr/>
            </a:pPr>
            <a:endParaRPr lang="en-US" dirty="0"/>
          </a:p>
        </p:txBody>
      </p:sp>
      <p:sp>
        <p:nvSpPr>
          <p:cNvPr id="7" name="Rectangle 6"/>
          <p:cNvSpPr>
            <a:spLocks noGrp="1"/>
          </p:cNvSpPr>
          <p:nvPr>
            <p:ph type="sldNum" sz="quarter" idx="12"/>
          </p:nvPr>
        </p:nvSpPr>
        <p:spPr/>
        <p:txBody>
          <a:bodyPr/>
          <a:lstStyle>
            <a:lvl1pPr>
              <a:defRPr/>
            </a:lvl1pPr>
          </a:lstStyle>
          <a:p>
            <a:pPr>
              <a:defRPr/>
            </a:pPr>
            <a:fld id="{DD62BEB3-943C-4A51-B559-8F722DFE8A3A}" type="slidenum">
              <a:rPr lang="en-GB"/>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95300" y="1447800"/>
            <a:ext cx="8915400" cy="4678363"/>
          </a:xfrm>
          <a:prstGeom prst="rect">
            <a:avLst/>
          </a:prstGeom>
        </p:spPr>
        <p:txBody>
          <a:bodyPr vert="horz">
            <a:normAutofit/>
          </a:body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sp>
        <p:nvSpPr>
          <p:cNvPr id="24" name="Date Placeholder 23"/>
          <p:cNvSpPr>
            <a:spLocks noGrp="1"/>
          </p:cNvSpPr>
          <p:nvPr>
            <p:ph type="dt" sz="half" idx="2"/>
          </p:nvPr>
        </p:nvSpPr>
        <p:spPr>
          <a:xfrm>
            <a:off x="6273800" y="6203950"/>
            <a:ext cx="2806700" cy="384175"/>
          </a:xfrm>
          <a:prstGeom prst="rect">
            <a:avLst/>
          </a:prstGeom>
        </p:spPr>
        <p:txBody>
          <a:bodyPr vert="horz" anchor="ctr" anchorCtr="0"/>
          <a:lstStyle>
            <a:lvl1pPr algn="l">
              <a:defRPr sz="1200">
                <a:solidFill>
                  <a:schemeClr val="tx2"/>
                </a:solidFill>
              </a:defRPr>
            </a:lvl1pPr>
          </a:lstStyle>
          <a:p>
            <a:pPr>
              <a:defRPr/>
            </a:pPr>
            <a:endParaRPr lang="en-US" dirty="0"/>
          </a:p>
        </p:txBody>
      </p:sp>
      <p:sp>
        <p:nvSpPr>
          <p:cNvPr id="10" name="Footer Placeholder 9"/>
          <p:cNvSpPr>
            <a:spLocks noGrp="1"/>
          </p:cNvSpPr>
          <p:nvPr>
            <p:ph type="ftr" sz="quarter" idx="3"/>
          </p:nvPr>
        </p:nvSpPr>
        <p:spPr>
          <a:xfrm>
            <a:off x="2311400" y="6203950"/>
            <a:ext cx="3879850" cy="384175"/>
          </a:xfrm>
          <a:prstGeom prst="rect">
            <a:avLst/>
          </a:prstGeom>
        </p:spPr>
        <p:txBody>
          <a:bodyPr vert="horz" anchor="ctr" anchorCtr="0"/>
          <a:lstStyle>
            <a:lvl1pPr algn="r">
              <a:defRPr sz="1200">
                <a:solidFill>
                  <a:schemeClr val="tx2"/>
                </a:solidFill>
              </a:defRPr>
            </a:lvl1pPr>
          </a:lstStyle>
          <a:p>
            <a:pPr>
              <a:defRPr/>
            </a:pPr>
            <a:endParaRPr lang="en-US" dirty="0"/>
          </a:p>
        </p:txBody>
      </p:sp>
      <p:sp>
        <p:nvSpPr>
          <p:cNvPr id="22" name="Slide Number Placeholder 21"/>
          <p:cNvSpPr>
            <a:spLocks noGrp="1"/>
          </p:cNvSpPr>
          <p:nvPr>
            <p:ph type="sldNum" sz="quarter" idx="4"/>
          </p:nvPr>
        </p:nvSpPr>
        <p:spPr>
          <a:xfrm>
            <a:off x="9110663" y="6181725"/>
            <a:ext cx="660400" cy="457200"/>
          </a:xfrm>
          <a:prstGeom prst="rect">
            <a:avLst/>
          </a:prstGeom>
          <a:noFill/>
        </p:spPr>
        <p:txBody>
          <a:bodyPr vert="horz" lIns="0" tIns="0" rIns="0" bIns="0" anchor="ctr" anchorCtr="0">
            <a:noAutofit/>
          </a:bodyPr>
          <a:lstStyle>
            <a:lvl1pPr algn="ctr">
              <a:defRPr sz="1600" baseline="0">
                <a:solidFill>
                  <a:schemeClr val="tx2"/>
                </a:solidFill>
              </a:defRPr>
            </a:lvl1pPr>
          </a:lstStyle>
          <a:p>
            <a:pPr>
              <a:defRPr/>
            </a:pPr>
            <a:fld id="{FD0C378C-8379-4816-B043-A17D4255C0D6}" type="slidenum">
              <a:rPr lang="en-GB"/>
              <a:pPr>
                <a:defRPr/>
              </a:pPr>
              <a:t>‹#›</a:t>
            </a:fld>
            <a:endParaRPr lang="en-US" dirty="0"/>
          </a:p>
        </p:txBody>
      </p:sp>
      <p:sp>
        <p:nvSpPr>
          <p:cNvPr id="5" name="Title Placeholder 4"/>
          <p:cNvSpPr>
            <a:spLocks noGrp="1"/>
          </p:cNvSpPr>
          <p:nvPr>
            <p:ph type="title"/>
          </p:nvPr>
        </p:nvSpPr>
        <p:spPr>
          <a:xfrm>
            <a:off x="495300" y="152400"/>
            <a:ext cx="8915400" cy="1219200"/>
          </a:xfrm>
          <a:prstGeom prst="rect">
            <a:avLst/>
          </a:prstGeom>
          <a:ln w="6350" cap="rnd">
            <a:noFill/>
          </a:ln>
        </p:spPr>
        <p:txBody>
          <a:bodyPr vert="horz" anchor="b" anchorCtr="0">
            <a:normAutofit/>
          </a:bodyPr>
          <a:lstStyle/>
          <a:p>
            <a:r>
              <a:rPr lang="en-US" dirty="0"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4075" r:id="rId1"/>
    <p:sldLayoutId id="2147484074" r:id="rId2"/>
    <p:sldLayoutId id="2147484076" r:id="rId3"/>
    <p:sldLayoutId id="2147484073" r:id="rId4"/>
    <p:sldLayoutId id="2147484077" r:id="rId5"/>
    <p:sldLayoutId id="2147484072" r:id="rId6"/>
    <p:sldLayoutId id="2147484071" r:id="rId7"/>
    <p:sldLayoutId id="2147484070" r:id="rId8"/>
    <p:sldLayoutId id="2147484069" r:id="rId9"/>
    <p:sldLayoutId id="2147484068" r:id="rId10"/>
    <p:sldLayoutId id="2147484067" r:id="rId11"/>
  </p:sldLayoutIdLst>
  <p:txStyles>
    <p:titleStyle>
      <a:lvl1pPr algn="l" rtl="0" eaLnBrk="0" fontAlgn="base" hangingPunct="0">
        <a:spcBef>
          <a:spcPct val="0"/>
        </a:spcBef>
        <a:spcAft>
          <a:spcPct val="0"/>
        </a:spcAft>
        <a:defRPr lang="en-US" sz="4200" kern="1200" spc="-10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vl2pPr algn="l" rtl="0" eaLnBrk="0" fontAlgn="base" hangingPunct="0">
        <a:spcBef>
          <a:spcPct val="0"/>
        </a:spcBef>
        <a:spcAft>
          <a:spcPct val="0"/>
        </a:spcAft>
        <a:defRPr sz="4200">
          <a:solidFill>
            <a:srgbClr val="F9F9F9"/>
          </a:solidFill>
          <a:latin typeface="Constantia" pitchFamily="18" charset="0"/>
        </a:defRPr>
      </a:lvl2pPr>
      <a:lvl3pPr algn="l" rtl="0" eaLnBrk="0" fontAlgn="base" hangingPunct="0">
        <a:spcBef>
          <a:spcPct val="0"/>
        </a:spcBef>
        <a:spcAft>
          <a:spcPct val="0"/>
        </a:spcAft>
        <a:defRPr sz="4200">
          <a:solidFill>
            <a:srgbClr val="F9F9F9"/>
          </a:solidFill>
          <a:latin typeface="Constantia" pitchFamily="18" charset="0"/>
        </a:defRPr>
      </a:lvl3pPr>
      <a:lvl4pPr algn="l" rtl="0" eaLnBrk="0" fontAlgn="base" hangingPunct="0">
        <a:spcBef>
          <a:spcPct val="0"/>
        </a:spcBef>
        <a:spcAft>
          <a:spcPct val="0"/>
        </a:spcAft>
        <a:defRPr sz="4200">
          <a:solidFill>
            <a:srgbClr val="F9F9F9"/>
          </a:solidFill>
          <a:latin typeface="Constantia" pitchFamily="18" charset="0"/>
        </a:defRPr>
      </a:lvl4pPr>
      <a:lvl5pPr algn="l" rtl="0" eaLnBrk="0" fontAlgn="base" hangingPunct="0">
        <a:spcBef>
          <a:spcPct val="0"/>
        </a:spcBef>
        <a:spcAft>
          <a:spcPct val="0"/>
        </a:spcAft>
        <a:defRPr sz="4200">
          <a:solidFill>
            <a:srgbClr val="F9F9F9"/>
          </a:solidFill>
          <a:latin typeface="Constantia" pitchFamily="18" charset="0"/>
        </a:defRPr>
      </a:lvl5pPr>
      <a:lvl6pPr marL="457200" algn="l" rtl="0" eaLnBrk="0" fontAlgn="base" hangingPunct="0">
        <a:spcBef>
          <a:spcPct val="0"/>
        </a:spcBef>
        <a:spcAft>
          <a:spcPct val="0"/>
        </a:spcAft>
        <a:defRPr sz="4200">
          <a:solidFill>
            <a:srgbClr val="F9F9F9"/>
          </a:solidFill>
          <a:latin typeface="Constantia" pitchFamily="18" charset="0"/>
        </a:defRPr>
      </a:lvl6pPr>
      <a:lvl7pPr marL="914400" algn="l" rtl="0" eaLnBrk="0" fontAlgn="base" hangingPunct="0">
        <a:spcBef>
          <a:spcPct val="0"/>
        </a:spcBef>
        <a:spcAft>
          <a:spcPct val="0"/>
        </a:spcAft>
        <a:defRPr sz="4200">
          <a:solidFill>
            <a:srgbClr val="F9F9F9"/>
          </a:solidFill>
          <a:latin typeface="Constantia" pitchFamily="18" charset="0"/>
        </a:defRPr>
      </a:lvl7pPr>
      <a:lvl8pPr marL="1371600" algn="l" rtl="0" eaLnBrk="0" fontAlgn="base" hangingPunct="0">
        <a:spcBef>
          <a:spcPct val="0"/>
        </a:spcBef>
        <a:spcAft>
          <a:spcPct val="0"/>
        </a:spcAft>
        <a:defRPr sz="4200">
          <a:solidFill>
            <a:srgbClr val="F9F9F9"/>
          </a:solidFill>
          <a:latin typeface="Constantia" pitchFamily="18" charset="0"/>
        </a:defRPr>
      </a:lvl8pPr>
      <a:lvl9pPr marL="1828800" algn="l" rtl="0" eaLnBrk="0" fontAlgn="base" hangingPunct="0">
        <a:spcBef>
          <a:spcPct val="0"/>
        </a:spcBef>
        <a:spcAft>
          <a:spcPct val="0"/>
        </a:spcAft>
        <a:defRPr sz="4200">
          <a:solidFill>
            <a:srgbClr val="F9F9F9"/>
          </a:solidFill>
          <a:latin typeface="Constantia" pitchFamily="18" charset="0"/>
        </a:defRPr>
      </a:lvl9pPr>
    </p:titleStyle>
    <p:bodyStyle>
      <a:lvl1pPr marL="273050" indent="-273050" algn="l" rtl="0" eaLnBrk="0" fontAlgn="base" hangingPunct="0">
        <a:spcBef>
          <a:spcPts val="600"/>
        </a:spcBef>
        <a:spcAft>
          <a:spcPct val="0"/>
        </a:spcAft>
        <a:buClr>
          <a:schemeClr val="accent2"/>
        </a:buClr>
        <a:buSzPct val="85000"/>
        <a:buFont typeface="Wingdings 2" pitchFamily="18" charset="2"/>
        <a:buChar char=""/>
        <a:defRPr sz="2600" kern="1200">
          <a:solidFill>
            <a:schemeClr val="tx1"/>
          </a:solidFill>
          <a:latin typeface="+mn-lt"/>
          <a:ea typeface="+mn-ea"/>
          <a:cs typeface="+mn-cs"/>
        </a:defRPr>
      </a:lvl1pPr>
      <a:lvl2pPr marL="639763" indent="-273050" algn="l" rtl="0" eaLnBrk="0" fontAlgn="base" hangingPunct="0">
        <a:spcBef>
          <a:spcPts val="300"/>
        </a:spcBef>
        <a:spcAft>
          <a:spcPct val="0"/>
        </a:spcAft>
        <a:buClr>
          <a:srgbClr val="D6903D"/>
        </a:buClr>
        <a:buSzPct val="85000"/>
        <a:buFont typeface="Wingdings 2" pitchFamily="18" charset="2"/>
        <a:buChar char=""/>
        <a:defRPr sz="2400" kern="1200">
          <a:solidFill>
            <a:schemeClr val="tx2"/>
          </a:solidFill>
          <a:latin typeface="+mn-lt"/>
          <a:ea typeface="+mn-ea"/>
          <a:cs typeface="+mn-cs"/>
        </a:defRPr>
      </a:lvl2pPr>
      <a:lvl3pPr marL="1004888" indent="-228600" algn="l" rtl="0" eaLnBrk="0" fontAlgn="base" hangingPunct="0">
        <a:spcBef>
          <a:spcPts val="300"/>
        </a:spcBef>
        <a:spcAft>
          <a:spcPct val="0"/>
        </a:spcAft>
        <a:buClr>
          <a:srgbClr val="B37732"/>
        </a:buClr>
        <a:buSzPct val="85000"/>
        <a:buFont typeface="Wingdings 2" pitchFamily="18" charset="2"/>
        <a:buChar char=""/>
        <a:defRPr sz="2100" kern="1200">
          <a:solidFill>
            <a:schemeClr val="tx1"/>
          </a:solidFill>
          <a:latin typeface="+mn-lt"/>
          <a:ea typeface="+mn-ea"/>
          <a:cs typeface="+mn-cs"/>
        </a:defRPr>
      </a:lvl3pPr>
      <a:lvl4pPr marL="1279525" indent="-228600" algn="l" rtl="0" eaLnBrk="0" fontAlgn="base" hangingPunct="0">
        <a:spcBef>
          <a:spcPts val="300"/>
        </a:spcBef>
        <a:spcAft>
          <a:spcPct val="0"/>
        </a:spcAft>
        <a:buClr>
          <a:srgbClr val="D6903D"/>
        </a:buClr>
        <a:buSzPct val="85000"/>
        <a:buFont typeface="Wingdings 2" pitchFamily="18" charset="2"/>
        <a:buChar char=""/>
        <a:defRPr sz="1900" kern="1200">
          <a:solidFill>
            <a:schemeClr val="tx1"/>
          </a:solidFill>
          <a:latin typeface="+mn-lt"/>
          <a:ea typeface="+mn-ea"/>
          <a:cs typeface="+mn-cs"/>
        </a:defRPr>
      </a:lvl4pPr>
      <a:lvl5pPr marL="1554163" indent="-228600" algn="l" rtl="0" eaLnBrk="0" fontAlgn="base" hangingPunct="0">
        <a:spcBef>
          <a:spcPts val="338"/>
        </a:spcBef>
        <a:spcAft>
          <a:spcPct val="0"/>
        </a:spcAft>
        <a:buClr>
          <a:srgbClr val="D6903D"/>
        </a:buClr>
        <a:buSzPct val="85000"/>
        <a:buFont typeface="Wingdings 2" pitchFamily="18" charset="2"/>
        <a:buChar char=""/>
        <a:defRPr sz="1600" kern="1200">
          <a:solidFill>
            <a:schemeClr val="tx1"/>
          </a:solidFill>
          <a:latin typeface="+mn-lt"/>
          <a:ea typeface="+mn-ea"/>
          <a:cs typeface="+mn-cs"/>
        </a:defRPr>
      </a:lvl5pPr>
      <a:lvl6pPr marL="1828800" indent="-228600" algn="l" rtl="0" latinLnBrk="0">
        <a:spcBef>
          <a:spcPts val="340"/>
        </a:spcBef>
        <a:buClr>
          <a:schemeClr val="accent2">
            <a:shade val="75000"/>
          </a:schemeClr>
        </a:buClr>
        <a:buSzPct val="85000"/>
        <a:buFont typeface="Wingdings 2" pitchFamily="18" charset="2"/>
        <a:buChar char=""/>
        <a:defRPr sz="1700" kern="1200">
          <a:solidFill>
            <a:schemeClr val="tx1"/>
          </a:solidFill>
          <a:latin typeface="+mn-lt"/>
          <a:ea typeface="+mn-ea"/>
          <a:cs typeface="+mn-cs"/>
        </a:defRPr>
      </a:lvl6pPr>
      <a:lvl7pPr marL="2011680" indent="-182880" algn="l" rtl="0" latinLnBrk="0">
        <a:spcBef>
          <a:spcPts val="340"/>
        </a:spcBef>
        <a:buClr>
          <a:schemeClr val="accent2">
            <a:shade val="75000"/>
          </a:schemeClr>
        </a:buClr>
        <a:buSzPct val="85000"/>
        <a:buFont typeface="Wingdings 2" pitchFamily="18" charset="2"/>
        <a:buChar char=""/>
        <a:defRPr sz="1600" kern="1200" baseline="0">
          <a:solidFill>
            <a:schemeClr val="tx1"/>
          </a:solidFill>
          <a:latin typeface="+mn-lt"/>
          <a:ea typeface="+mn-ea"/>
          <a:cs typeface="+mn-cs"/>
        </a:defRPr>
      </a:lvl7pPr>
      <a:lvl8pPr marL="2286000" indent="-182880" algn="l" rtl="0" latinLnBrk="0">
        <a:spcBef>
          <a:spcPts val="340"/>
        </a:spcBef>
        <a:buClr>
          <a:schemeClr val="accent2">
            <a:shade val="75000"/>
          </a:schemeClr>
        </a:buClr>
        <a:buSzPct val="85000"/>
        <a:buFont typeface="Wingdings 2" pitchFamily="18" charset="2"/>
        <a:buChar char=""/>
        <a:defRPr sz="1500" kern="1200">
          <a:solidFill>
            <a:schemeClr val="tx1"/>
          </a:solidFill>
          <a:latin typeface="+mn-lt"/>
          <a:ea typeface="+mn-ea"/>
          <a:cs typeface="+mn-cs"/>
        </a:defRPr>
      </a:lvl8pPr>
      <a:lvl9pPr marL="2560320" indent="-182880" algn="l" rtl="0" latinLnBrk="0">
        <a:spcBef>
          <a:spcPts val="340"/>
        </a:spcBef>
        <a:buClr>
          <a:schemeClr val="accent2">
            <a:shade val="75000"/>
          </a:schemeClr>
        </a:buClr>
        <a:buSzPct val="85000"/>
        <a:buFont typeface="Wingdings 2" pitchFamily="18" charset="2"/>
        <a:buChar char=""/>
        <a:defRPr sz="1500" kern="1200">
          <a:solidFill>
            <a:schemeClr val="tx1"/>
          </a:solidFill>
          <a:latin typeface="+mn-lt"/>
          <a:ea typeface="+mn-ea"/>
          <a:cs typeface="+mn-cs"/>
        </a:defRPr>
      </a:lvl9pPr>
    </p:bodyStyle>
    <p:otherStyle>
      <a:lvl1pPr marL="0" algn="l" rtl="0">
        <a:defRPr kern="1200">
          <a:solidFill>
            <a:schemeClr val="tx1"/>
          </a:solidFill>
          <a:latin typeface="+mn-lt"/>
          <a:ea typeface="+mn-ea"/>
          <a:cs typeface="+mn-cs"/>
        </a:defRPr>
      </a:lvl1pPr>
      <a:lvl2pPr marL="457200" algn="l" rtl="0">
        <a:defRPr kern="1200">
          <a:solidFill>
            <a:schemeClr val="tx1"/>
          </a:solidFill>
          <a:latin typeface="+mn-lt"/>
          <a:ea typeface="+mn-ea"/>
          <a:cs typeface="+mn-cs"/>
        </a:defRPr>
      </a:lvl2pPr>
      <a:lvl3pPr marL="914400" algn="l" rtl="0">
        <a:defRPr kern="1200">
          <a:solidFill>
            <a:schemeClr val="tx1"/>
          </a:solidFill>
          <a:latin typeface="+mn-lt"/>
          <a:ea typeface="+mn-ea"/>
          <a:cs typeface="+mn-cs"/>
        </a:defRPr>
      </a:lvl3pPr>
      <a:lvl4pPr marL="1371600" algn="l" rtl="0">
        <a:defRPr kern="1200">
          <a:solidFill>
            <a:schemeClr val="tx1"/>
          </a:solidFill>
          <a:latin typeface="+mn-lt"/>
          <a:ea typeface="+mn-ea"/>
          <a:cs typeface="+mn-cs"/>
        </a:defRPr>
      </a:lvl4pPr>
      <a:lvl5pPr marL="1828800" algn="l" rtl="0">
        <a:defRPr kern="1200">
          <a:solidFill>
            <a:schemeClr val="tx1"/>
          </a:solidFill>
          <a:latin typeface="+mn-lt"/>
          <a:ea typeface="+mn-ea"/>
          <a:cs typeface="+mn-cs"/>
        </a:defRPr>
      </a:lvl5pPr>
      <a:lvl6pPr marL="2286000" algn="l" rtl="0">
        <a:defRPr kern="1200">
          <a:solidFill>
            <a:schemeClr val="tx1"/>
          </a:solidFill>
          <a:latin typeface="+mn-lt"/>
          <a:ea typeface="+mn-ea"/>
          <a:cs typeface="+mn-cs"/>
        </a:defRPr>
      </a:lvl6pPr>
      <a:lvl7pPr marL="2743200" algn="l" rtl="0">
        <a:defRPr kern="1200">
          <a:solidFill>
            <a:schemeClr val="tx1"/>
          </a:solidFill>
          <a:latin typeface="+mn-lt"/>
          <a:ea typeface="+mn-ea"/>
          <a:cs typeface="+mn-cs"/>
        </a:defRPr>
      </a:lvl7pPr>
      <a:lvl8pPr marL="3200400" algn="l" rtl="0">
        <a:defRPr kern="1200">
          <a:solidFill>
            <a:schemeClr val="tx1"/>
          </a:solidFill>
          <a:latin typeface="+mn-lt"/>
          <a:ea typeface="+mn-ea"/>
          <a:cs typeface="+mn-cs"/>
        </a:defRPr>
      </a:lvl8pPr>
      <a:lvl9pPr marL="3657600" algn="l" rtl="0">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9" Type="http://schemas.openxmlformats.org/officeDocument/2006/relationships/chart" Target="../charts/chart1.xml"/><Relationship Id="rId20" Type="http://schemas.openxmlformats.org/officeDocument/2006/relationships/chart" Target="../charts/chart12.xml"/><Relationship Id="rId21" Type="http://schemas.openxmlformats.org/officeDocument/2006/relationships/chart" Target="../charts/chart13.xml"/><Relationship Id="rId22" Type="http://schemas.openxmlformats.org/officeDocument/2006/relationships/chart" Target="../charts/chart14.xml"/><Relationship Id="rId23" Type="http://schemas.openxmlformats.org/officeDocument/2006/relationships/chart" Target="../charts/chart15.xml"/><Relationship Id="rId10" Type="http://schemas.openxmlformats.org/officeDocument/2006/relationships/chart" Target="../charts/chart2.xml"/><Relationship Id="rId11" Type="http://schemas.openxmlformats.org/officeDocument/2006/relationships/chart" Target="../charts/chart3.xml"/><Relationship Id="rId12" Type="http://schemas.openxmlformats.org/officeDocument/2006/relationships/chart" Target="../charts/chart4.xml"/><Relationship Id="rId13" Type="http://schemas.openxmlformats.org/officeDocument/2006/relationships/chart" Target="../charts/chart5.xml"/><Relationship Id="rId14" Type="http://schemas.openxmlformats.org/officeDocument/2006/relationships/chart" Target="../charts/chart6.xml"/><Relationship Id="rId15" Type="http://schemas.openxmlformats.org/officeDocument/2006/relationships/chart" Target="../charts/chart7.xml"/><Relationship Id="rId16" Type="http://schemas.openxmlformats.org/officeDocument/2006/relationships/chart" Target="../charts/chart8.xml"/><Relationship Id="rId17" Type="http://schemas.openxmlformats.org/officeDocument/2006/relationships/chart" Target="../charts/chart9.xml"/><Relationship Id="rId18" Type="http://schemas.openxmlformats.org/officeDocument/2006/relationships/chart" Target="../charts/chart10.xml"/><Relationship Id="rId19" Type="http://schemas.openxmlformats.org/officeDocument/2006/relationships/chart" Target="../charts/chart11.xml"/><Relationship Id="rId1" Type="http://schemas.openxmlformats.org/officeDocument/2006/relationships/slideLayout" Target="../slideLayouts/slideLayout7.xml"/><Relationship Id="rId2" Type="http://schemas.openxmlformats.org/officeDocument/2006/relationships/notesSlide" Target="../notesSlides/notesSlide1.xml"/><Relationship Id="rId3" Type="http://schemas.openxmlformats.org/officeDocument/2006/relationships/hyperlink" Target="http://www.irac-online.org" TargetMode="External"/><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5.png"/><Relationship Id="rId7" Type="http://schemas.openxmlformats.org/officeDocument/2006/relationships/image" Target="../media/image6.jpeg"/><Relationship Id="rId8"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02"/>
          <p:cNvSpPr>
            <a:spLocks noChangeArrowheads="1"/>
          </p:cNvSpPr>
          <p:nvPr/>
        </p:nvSpPr>
        <p:spPr bwMode="auto">
          <a:xfrm>
            <a:off x="0" y="0"/>
            <a:ext cx="9906000" cy="6858000"/>
          </a:xfrm>
          <a:prstGeom prst="rect">
            <a:avLst/>
          </a:prstGeom>
          <a:gradFill rotWithShape="1">
            <a:gsLst>
              <a:gs pos="0">
                <a:srgbClr val="005400"/>
              </a:gs>
              <a:gs pos="100000">
                <a:srgbClr val="008000"/>
              </a:gs>
            </a:gsLst>
            <a:lin ang="5400000" scaled="1"/>
          </a:gradFill>
          <a:ln w="9525">
            <a:solidFill>
              <a:schemeClr val="tx1"/>
            </a:solidFill>
            <a:miter lim="800000"/>
            <a:headEnd/>
            <a:tailEnd/>
          </a:ln>
        </p:spPr>
        <p:txBody>
          <a:bodyPr wrap="none" anchor="ctr"/>
          <a:lstStyle/>
          <a:p>
            <a:endParaRPr lang="en-US" dirty="0"/>
          </a:p>
        </p:txBody>
      </p:sp>
      <p:sp>
        <p:nvSpPr>
          <p:cNvPr id="5123" name="AutoShape 101"/>
          <p:cNvSpPr>
            <a:spLocks noChangeArrowheads="1"/>
          </p:cNvSpPr>
          <p:nvPr/>
        </p:nvSpPr>
        <p:spPr bwMode="auto">
          <a:xfrm>
            <a:off x="123825" y="1138238"/>
            <a:ext cx="4276725" cy="1062037"/>
          </a:xfrm>
          <a:prstGeom prst="roundRect">
            <a:avLst>
              <a:gd name="adj" fmla="val 4185"/>
            </a:avLst>
          </a:prstGeom>
          <a:solidFill>
            <a:schemeClr val="bg1"/>
          </a:solidFill>
          <a:ln w="635">
            <a:solidFill>
              <a:schemeClr val="tx1"/>
            </a:solidFill>
            <a:round/>
            <a:headEnd/>
            <a:tailEnd/>
          </a:ln>
        </p:spPr>
        <p:txBody>
          <a:bodyPr wrap="square"/>
          <a:lstStyle/>
          <a:p>
            <a:r>
              <a:rPr lang="en-GB" sz="1100" b="1" dirty="0">
                <a:solidFill>
                  <a:srgbClr val="005400"/>
                </a:solidFill>
              </a:rPr>
              <a:t>Introduction and Background</a:t>
            </a:r>
          </a:p>
          <a:p>
            <a:pPr>
              <a:spcAft>
                <a:spcPct val="50000"/>
              </a:spcAft>
            </a:pPr>
            <a:r>
              <a:rPr lang="en-GB" sz="700" dirty="0"/>
              <a:t>Pyrethroid resistance has been recorded in European populations of the pollen beetle (</a:t>
            </a:r>
            <a:r>
              <a:rPr lang="en-GB" sz="700" i="1" dirty="0"/>
              <a:t>Meligethes </a:t>
            </a:r>
            <a:r>
              <a:rPr lang="en-GB" sz="700" i="1" dirty="0" smtClean="0"/>
              <a:t>aeneus</a:t>
            </a:r>
            <a:r>
              <a:rPr lang="en-GB" sz="700" dirty="0" smtClean="0"/>
              <a:t>) </a:t>
            </a:r>
            <a:r>
              <a:rPr lang="en-GB" sz="700" dirty="0"/>
              <a:t>since 1999, when it was first reported in Eastern France. </a:t>
            </a:r>
            <a:r>
              <a:rPr lang="en-GB" sz="700" dirty="0" smtClean="0"/>
              <a:t>The IRAC Oilseed Rape Working Group brings </a:t>
            </a:r>
            <a:r>
              <a:rPr lang="en-GB" sz="700" dirty="0"/>
              <a:t>together expertise from agrochemical companies and independent researchers in order to monitor the development </a:t>
            </a:r>
            <a:r>
              <a:rPr lang="en-GB" sz="700" dirty="0" smtClean="0"/>
              <a:t>and spread of pyrethroid </a:t>
            </a:r>
            <a:r>
              <a:rPr lang="en-GB" sz="700" dirty="0"/>
              <a:t>resistance in </a:t>
            </a:r>
            <a:r>
              <a:rPr lang="en-GB" sz="700" dirty="0" smtClean="0"/>
              <a:t>pollen beetles.</a:t>
            </a:r>
          </a:p>
          <a:p>
            <a:pPr>
              <a:spcAft>
                <a:spcPct val="50000"/>
              </a:spcAft>
            </a:pPr>
            <a:r>
              <a:rPr lang="en-GB" sz="700" dirty="0" smtClean="0"/>
              <a:t>Pyrethroid susceptibility is measured by the use of an insecticide coated glass vial assay. This results of the 2010 susceptibility monitoring program are presented in this poster. More details of the method utilised  in this survey can be found on the IRAC website (www.irac-online.org).</a:t>
            </a:r>
            <a:endParaRPr lang="en-GB" sz="700" dirty="0"/>
          </a:p>
        </p:txBody>
      </p:sp>
      <p:sp>
        <p:nvSpPr>
          <p:cNvPr id="5144" name="Rounded Rectangle 8"/>
          <p:cNvSpPr>
            <a:spLocks noChangeArrowheads="1"/>
          </p:cNvSpPr>
          <p:nvPr/>
        </p:nvSpPr>
        <p:spPr bwMode="auto">
          <a:xfrm>
            <a:off x="71438" y="6399983"/>
            <a:ext cx="9763125" cy="416192"/>
          </a:xfrm>
          <a:prstGeom prst="roundRect">
            <a:avLst>
              <a:gd name="adj" fmla="val 11903"/>
            </a:avLst>
          </a:prstGeom>
          <a:solidFill>
            <a:schemeClr val="bg1"/>
          </a:solidFill>
          <a:ln w="6350" cap="sq" algn="ctr">
            <a:solidFill>
              <a:srgbClr val="006600"/>
            </a:solidFill>
            <a:round/>
            <a:headEnd/>
            <a:tailEnd/>
          </a:ln>
        </p:spPr>
        <p:txBody>
          <a:bodyPr anchor="ctr"/>
          <a:lstStyle/>
          <a:p>
            <a:r>
              <a:rPr lang="en-US" sz="500" dirty="0" smtClean="0"/>
              <a:t>This poster is for educational purposes only. Details are accurate to the best of our knowledge but IRAC and its member companies cannot accept responsibility for how this information is used or interpreted. Advice should always be sought from local experts or advisors and health and safety recommendations followed. </a:t>
            </a:r>
          </a:p>
          <a:p>
            <a:r>
              <a:rPr lang="en-GB" sz="500" b="1" dirty="0" smtClean="0">
                <a:solidFill>
                  <a:srgbClr val="0000FF"/>
                </a:solidFill>
              </a:rPr>
              <a:t>	 </a:t>
            </a:r>
          </a:p>
          <a:p>
            <a:r>
              <a:rPr lang="en-GB" sz="600" dirty="0" smtClean="0"/>
              <a:t>Version 1.0, Designed and </a:t>
            </a:r>
            <a:r>
              <a:rPr lang="en-GB" sz="600" dirty="0"/>
              <a:t>produced by IRAC </a:t>
            </a:r>
            <a:r>
              <a:rPr lang="en-GB" sz="600" dirty="0" smtClean="0"/>
              <a:t>Oilseed Rape Working </a:t>
            </a:r>
            <a:r>
              <a:rPr lang="en-GB" sz="600" dirty="0"/>
              <a:t>Group, </a:t>
            </a:r>
            <a:r>
              <a:rPr lang="en-GB" sz="600" dirty="0" smtClean="0"/>
              <a:t>January 2011, Photographs courtesy </a:t>
            </a:r>
            <a:r>
              <a:rPr lang="en-GB" sz="600" dirty="0"/>
              <a:t>of Syngenta </a:t>
            </a:r>
            <a:r>
              <a:rPr lang="en-GB" sz="600" dirty="0" smtClean="0"/>
              <a:t>Crop Protection		</a:t>
            </a:r>
            <a:r>
              <a:rPr lang="en-US" sz="600" dirty="0" smtClean="0"/>
              <a:t>Visit to IRAC web-site for f</a:t>
            </a:r>
            <a:r>
              <a:rPr lang="en-GB" sz="600" dirty="0" smtClean="0"/>
              <a:t>further details at </a:t>
            </a:r>
            <a:r>
              <a:rPr lang="en-GB" sz="600" b="1" dirty="0" smtClean="0">
                <a:solidFill>
                  <a:srgbClr val="0000FF"/>
                </a:solidFill>
                <a:hlinkClick r:id="rId3"/>
              </a:rPr>
              <a:t>www.irac-</a:t>
            </a:r>
            <a:r>
              <a:rPr lang="en-GB" sz="600" b="1" dirty="0" smtClean="0">
                <a:solidFill>
                  <a:srgbClr val="0000FF"/>
                </a:solidFill>
                <a:hlinkClick r:id="rId3"/>
              </a:rPr>
              <a:t>online.org</a:t>
            </a:r>
            <a:endParaRPr lang="en-GB" sz="600" b="1" dirty="0" smtClean="0">
              <a:solidFill>
                <a:srgbClr val="0000FF"/>
              </a:solidFill>
            </a:endParaRPr>
          </a:p>
          <a:p>
            <a:r>
              <a:rPr lang="en-GB" sz="600" dirty="0"/>
              <a:t>IRAC document protected by © Copyright </a:t>
            </a:r>
          </a:p>
        </p:txBody>
      </p:sp>
      <p:pic>
        <p:nvPicPr>
          <p:cNvPr id="5145" name="Picture 2"/>
          <p:cNvPicPr>
            <a:picLocks noChangeAspect="1" noChangeArrowheads="1"/>
          </p:cNvPicPr>
          <p:nvPr/>
        </p:nvPicPr>
        <p:blipFill>
          <a:blip r:embed="rId4" cstate="print"/>
          <a:srcRect/>
          <a:stretch>
            <a:fillRect/>
          </a:stretch>
        </p:blipFill>
        <p:spPr bwMode="auto">
          <a:xfrm>
            <a:off x="9274176" y="6490268"/>
            <a:ext cx="533400" cy="288472"/>
          </a:xfrm>
          <a:prstGeom prst="rect">
            <a:avLst/>
          </a:prstGeom>
          <a:noFill/>
          <a:ln w="9525">
            <a:noFill/>
            <a:miter lim="800000"/>
            <a:headEnd/>
            <a:tailEnd/>
          </a:ln>
        </p:spPr>
      </p:pic>
      <p:sp>
        <p:nvSpPr>
          <p:cNvPr id="9" name="Rounded Rectangle 8"/>
          <p:cNvSpPr>
            <a:spLocks noChangeArrowheads="1"/>
          </p:cNvSpPr>
          <p:nvPr/>
        </p:nvSpPr>
        <p:spPr bwMode="auto">
          <a:xfrm>
            <a:off x="142875" y="82550"/>
            <a:ext cx="9639300" cy="1000125"/>
          </a:xfrm>
          <a:prstGeom prst="roundRect">
            <a:avLst>
              <a:gd name="adj" fmla="val 11903"/>
            </a:avLst>
          </a:prstGeom>
          <a:solidFill>
            <a:schemeClr val="bg1"/>
          </a:solidFill>
          <a:ln w="6350" cap="sq" algn="ctr">
            <a:solidFill>
              <a:srgbClr val="006600"/>
            </a:solidFill>
            <a:round/>
            <a:headEnd/>
            <a:tailEnd/>
          </a:ln>
        </p:spPr>
        <p:txBody>
          <a:bodyPr anchor="ctr"/>
          <a:lstStyle/>
          <a:p>
            <a:pPr algn="ctr">
              <a:defRPr/>
            </a:pPr>
            <a:endParaRPr lang="en-US" dirty="0">
              <a:solidFill>
                <a:schemeClr val="lt1"/>
              </a:solidFill>
              <a:latin typeface="+mn-lt"/>
            </a:endParaRPr>
          </a:p>
        </p:txBody>
      </p:sp>
      <p:sp>
        <p:nvSpPr>
          <p:cNvPr id="5139" name="Text Box 9"/>
          <p:cNvSpPr txBox="1">
            <a:spLocks noChangeArrowheads="1"/>
          </p:cNvSpPr>
          <p:nvPr/>
        </p:nvSpPr>
        <p:spPr bwMode="auto">
          <a:xfrm>
            <a:off x="2436813" y="168275"/>
            <a:ext cx="7154862" cy="769441"/>
          </a:xfrm>
          <a:prstGeom prst="rect">
            <a:avLst/>
          </a:prstGeom>
          <a:noFill/>
          <a:ln w="635">
            <a:noFill/>
            <a:miter lim="800000"/>
            <a:headEnd/>
            <a:tailEnd/>
          </a:ln>
        </p:spPr>
        <p:txBody>
          <a:bodyPr>
            <a:spAutoFit/>
          </a:bodyPr>
          <a:lstStyle/>
          <a:p>
            <a:pPr algn="ctr"/>
            <a:r>
              <a:rPr lang="en-GB" sz="1600" b="1" dirty="0">
                <a:latin typeface="Calibri" pitchFamily="34" charset="0"/>
              </a:rPr>
              <a:t>IRAC </a:t>
            </a:r>
            <a:r>
              <a:rPr lang="en-GB" sz="1600" b="1" dirty="0" smtClean="0">
                <a:latin typeface="Calibri" pitchFamily="34" charset="0"/>
              </a:rPr>
              <a:t>Oilseed Rape Working </a:t>
            </a:r>
            <a:r>
              <a:rPr lang="en-GB" sz="1600" b="1" dirty="0">
                <a:latin typeface="Calibri" pitchFamily="34" charset="0"/>
              </a:rPr>
              <a:t>Group</a:t>
            </a:r>
            <a:r>
              <a:rPr lang="en-GB" sz="2000" b="1" dirty="0">
                <a:latin typeface="Calibri" pitchFamily="34" charset="0"/>
              </a:rPr>
              <a:t/>
            </a:r>
            <a:br>
              <a:rPr lang="en-GB" sz="2000" b="1" dirty="0">
                <a:latin typeface="Calibri" pitchFamily="34" charset="0"/>
              </a:rPr>
            </a:br>
            <a:r>
              <a:rPr lang="en-GB" sz="2800" b="1" dirty="0">
                <a:latin typeface="Calibri" pitchFamily="34" charset="0"/>
              </a:rPr>
              <a:t>Pollen Beetle Resistance Monitoring </a:t>
            </a:r>
            <a:r>
              <a:rPr lang="en-GB" sz="2800" b="1" dirty="0" smtClean="0">
                <a:latin typeface="Calibri" pitchFamily="34" charset="0"/>
              </a:rPr>
              <a:t>2010</a:t>
            </a:r>
            <a:endParaRPr lang="en-US" sz="2000" b="1" dirty="0">
              <a:latin typeface="Calibri" pitchFamily="34" charset="0"/>
            </a:endParaRPr>
          </a:p>
        </p:txBody>
      </p:sp>
      <p:sp>
        <p:nvSpPr>
          <p:cNvPr id="5140" name="Text Box 59"/>
          <p:cNvSpPr txBox="1">
            <a:spLocks noChangeArrowheads="1"/>
          </p:cNvSpPr>
          <p:nvPr/>
        </p:nvSpPr>
        <p:spPr bwMode="auto">
          <a:xfrm>
            <a:off x="8275130" y="861505"/>
            <a:ext cx="1790700" cy="261610"/>
          </a:xfrm>
          <a:prstGeom prst="rect">
            <a:avLst/>
          </a:prstGeom>
          <a:noFill/>
          <a:ln w="9525">
            <a:noFill/>
            <a:miter lim="800000"/>
            <a:headEnd/>
            <a:tailEnd/>
          </a:ln>
        </p:spPr>
        <p:txBody>
          <a:bodyPr>
            <a:spAutoFit/>
          </a:bodyPr>
          <a:lstStyle/>
          <a:p>
            <a:r>
              <a:rPr lang="en-GB" sz="1100" b="1" dirty="0">
                <a:solidFill>
                  <a:srgbClr val="008000"/>
                </a:solidFill>
              </a:rPr>
              <a:t>www.irac-online.org</a:t>
            </a:r>
            <a:endParaRPr lang="en-US" sz="1100" b="1" dirty="0">
              <a:solidFill>
                <a:srgbClr val="008000"/>
              </a:solidFill>
            </a:endParaRPr>
          </a:p>
        </p:txBody>
      </p:sp>
      <p:grpSp>
        <p:nvGrpSpPr>
          <p:cNvPr id="5141" name="Group 114"/>
          <p:cNvGrpSpPr>
            <a:grpSpLocks/>
          </p:cNvGrpSpPr>
          <p:nvPr/>
        </p:nvGrpSpPr>
        <p:grpSpPr bwMode="auto">
          <a:xfrm>
            <a:off x="276225" y="246063"/>
            <a:ext cx="2312988" cy="808037"/>
            <a:chOff x="155" y="206"/>
            <a:chExt cx="1457" cy="509"/>
          </a:xfrm>
        </p:grpSpPr>
        <p:pic>
          <p:nvPicPr>
            <p:cNvPr id="5142" name="Picture 61" descr="logo500"/>
            <p:cNvPicPr>
              <a:picLocks noChangeAspect="1" noChangeArrowheads="1"/>
            </p:cNvPicPr>
            <p:nvPr/>
          </p:nvPicPr>
          <p:blipFill>
            <a:blip r:embed="rId5" cstate="print"/>
            <a:srcRect/>
            <a:stretch>
              <a:fillRect/>
            </a:stretch>
          </p:blipFill>
          <p:spPr bwMode="auto">
            <a:xfrm>
              <a:off x="213" y="206"/>
              <a:ext cx="1399" cy="385"/>
            </a:xfrm>
            <a:prstGeom prst="rect">
              <a:avLst/>
            </a:prstGeom>
            <a:noFill/>
            <a:ln w="9525">
              <a:noFill/>
              <a:miter lim="800000"/>
              <a:headEnd/>
              <a:tailEnd/>
            </a:ln>
          </p:spPr>
        </p:pic>
        <p:sp>
          <p:nvSpPr>
            <p:cNvPr id="5143" name="TextBox 62"/>
            <p:cNvSpPr txBox="1">
              <a:spLocks noChangeArrowheads="1"/>
            </p:cNvSpPr>
            <p:nvPr/>
          </p:nvSpPr>
          <p:spPr bwMode="auto">
            <a:xfrm>
              <a:off x="155" y="580"/>
              <a:ext cx="1373" cy="135"/>
            </a:xfrm>
            <a:prstGeom prst="rect">
              <a:avLst/>
            </a:prstGeom>
            <a:noFill/>
            <a:ln w="9525">
              <a:noFill/>
              <a:miter lim="800000"/>
              <a:headEnd/>
              <a:tailEnd/>
            </a:ln>
          </p:spPr>
          <p:txBody>
            <a:bodyPr wrap="none">
              <a:spAutoFit/>
            </a:bodyPr>
            <a:lstStyle/>
            <a:p>
              <a:r>
                <a:rPr lang="en-GB" b="1" dirty="0">
                  <a:solidFill>
                    <a:srgbClr val="006600"/>
                  </a:solidFill>
                </a:rPr>
                <a:t>Insecticide Resistance Action Committee</a:t>
              </a:r>
              <a:endParaRPr lang="en-US" b="1" dirty="0">
                <a:solidFill>
                  <a:srgbClr val="006600"/>
                </a:solidFill>
              </a:endParaRPr>
            </a:p>
          </p:txBody>
        </p:sp>
      </p:grpSp>
      <p:sp>
        <p:nvSpPr>
          <p:cNvPr id="5149" name="AutoShape 101"/>
          <p:cNvSpPr>
            <a:spLocks noChangeArrowheads="1"/>
          </p:cNvSpPr>
          <p:nvPr/>
        </p:nvSpPr>
        <p:spPr bwMode="auto">
          <a:xfrm>
            <a:off x="112294" y="4230770"/>
            <a:ext cx="4286250" cy="2115387"/>
          </a:xfrm>
          <a:prstGeom prst="roundRect">
            <a:avLst>
              <a:gd name="adj" fmla="val 4185"/>
            </a:avLst>
          </a:prstGeom>
          <a:solidFill>
            <a:schemeClr val="bg1"/>
          </a:solidFill>
          <a:ln w="635">
            <a:solidFill>
              <a:schemeClr val="tx1"/>
            </a:solidFill>
            <a:round/>
            <a:headEnd/>
            <a:tailEnd/>
          </a:ln>
        </p:spPr>
        <p:txBody>
          <a:bodyPr/>
          <a:lstStyle/>
          <a:p>
            <a:endParaRPr lang="en-GB" dirty="0"/>
          </a:p>
        </p:txBody>
      </p:sp>
      <p:sp>
        <p:nvSpPr>
          <p:cNvPr id="5150" name="AutoShape 101"/>
          <p:cNvSpPr>
            <a:spLocks noChangeArrowheads="1"/>
          </p:cNvSpPr>
          <p:nvPr/>
        </p:nvSpPr>
        <p:spPr bwMode="auto">
          <a:xfrm>
            <a:off x="4496844" y="1142999"/>
            <a:ext cx="5293269" cy="5207697"/>
          </a:xfrm>
          <a:prstGeom prst="roundRect">
            <a:avLst>
              <a:gd name="adj" fmla="val 4185"/>
            </a:avLst>
          </a:prstGeom>
          <a:solidFill>
            <a:schemeClr val="bg1"/>
          </a:solidFill>
          <a:ln w="635">
            <a:solidFill>
              <a:schemeClr val="tx1"/>
            </a:solidFill>
            <a:round/>
            <a:headEnd/>
            <a:tailEnd/>
          </a:ln>
        </p:spPr>
        <p:txBody>
          <a:bodyPr/>
          <a:lstStyle/>
          <a:p>
            <a:r>
              <a:rPr lang="en-GB" sz="1200" dirty="0" smtClean="0">
                <a:solidFill>
                  <a:srgbClr val="005400"/>
                </a:solidFill>
              </a:rPr>
              <a:t>   </a:t>
            </a:r>
          </a:p>
          <a:p>
            <a:endParaRPr lang="en-GB" sz="1400" dirty="0">
              <a:solidFill>
                <a:srgbClr val="005400"/>
              </a:solidFill>
            </a:endParaRPr>
          </a:p>
          <a:p>
            <a:endParaRPr lang="en-GB" sz="1400" dirty="0" smtClean="0">
              <a:solidFill>
                <a:srgbClr val="005400"/>
              </a:solidFill>
            </a:endParaRPr>
          </a:p>
          <a:p>
            <a:endParaRPr lang="en-GB" sz="1400" dirty="0">
              <a:solidFill>
                <a:srgbClr val="005400"/>
              </a:solidFill>
            </a:endParaRPr>
          </a:p>
        </p:txBody>
      </p:sp>
      <p:sp>
        <p:nvSpPr>
          <p:cNvPr id="5151" name="AutoShape 101"/>
          <p:cNvSpPr>
            <a:spLocks noChangeArrowheads="1"/>
          </p:cNvSpPr>
          <p:nvPr/>
        </p:nvSpPr>
        <p:spPr bwMode="auto">
          <a:xfrm>
            <a:off x="128336" y="2266950"/>
            <a:ext cx="4267200" cy="1924051"/>
          </a:xfrm>
          <a:prstGeom prst="roundRect">
            <a:avLst>
              <a:gd name="adj" fmla="val 4185"/>
            </a:avLst>
          </a:prstGeom>
          <a:solidFill>
            <a:schemeClr val="bg1"/>
          </a:solidFill>
          <a:ln w="635">
            <a:solidFill>
              <a:schemeClr val="tx1"/>
            </a:solidFill>
            <a:round/>
            <a:headEnd/>
            <a:tailEnd/>
          </a:ln>
        </p:spPr>
        <p:txBody>
          <a:bodyPr/>
          <a:lstStyle/>
          <a:p>
            <a:pPr marL="85725" indent="-85725"/>
            <a:r>
              <a:rPr lang="en-GB" sz="1100" b="1" dirty="0">
                <a:solidFill>
                  <a:srgbClr val="005400"/>
                </a:solidFill>
              </a:rPr>
              <a:t>Summary &amp; Recommendations</a:t>
            </a:r>
            <a:endParaRPr lang="en-GB" sz="700" dirty="0"/>
          </a:p>
          <a:p>
            <a:pPr marL="85725" indent="-85725">
              <a:buFontTx/>
              <a:buChar char="•"/>
            </a:pPr>
            <a:r>
              <a:rPr lang="en-GB" sz="700" dirty="0" smtClean="0"/>
              <a:t>Pyrethroid resistant populations of pollen beetle dominate in western mainland European countries (France, Germany, Denmark, Switzerland) as well as the Czech Republic, Lithuania and Poland.</a:t>
            </a:r>
          </a:p>
          <a:p>
            <a:pPr marL="85725" indent="-85725">
              <a:buFontTx/>
              <a:buChar char="•"/>
            </a:pPr>
            <a:r>
              <a:rPr lang="en-GB" sz="700" dirty="0" smtClean="0"/>
              <a:t>Large increases (&gt;10%) in the frequency of resistant populations of pollen beetle are observed in Latvia, Lithuania, Finland, Hungary and the UK as resistant beetles spread North and North-East.</a:t>
            </a:r>
          </a:p>
          <a:p>
            <a:pPr marL="85725" indent="-85725">
              <a:buFontTx/>
              <a:buChar char="•"/>
            </a:pPr>
            <a:r>
              <a:rPr lang="en-GB" sz="700" dirty="0" smtClean="0"/>
              <a:t>Small increases in the proportion of total susceptible beetles are observed in Poland and the Czech Republic. It is speculated that this may be due to a reduction on the reliance e of pyrethroid insecticides in these countries, however this may only be a reflection of a small sample number.</a:t>
            </a:r>
          </a:p>
          <a:p>
            <a:pPr marL="85725" indent="-85725">
              <a:buFontTx/>
              <a:buChar char="•"/>
            </a:pPr>
            <a:r>
              <a:rPr lang="en-GB" sz="700" dirty="0" smtClean="0"/>
              <a:t>Only Romanian and Ukrainian populations of pollen beetles have remained fully susceptible to pyrethroids in this and previous surveys.</a:t>
            </a:r>
            <a:endParaRPr lang="en-GB" sz="700" dirty="0"/>
          </a:p>
          <a:p>
            <a:pPr marL="85725" indent="-85725">
              <a:buFontTx/>
              <a:buChar char="•"/>
            </a:pPr>
            <a:r>
              <a:rPr lang="en-GB" sz="700" dirty="0" smtClean="0"/>
              <a:t>Susceptibility surveys conducted between 2007 and 2010 suggest that in general pyrethroid resistant populations are continuing to increase in Europe and spread into the North and East.</a:t>
            </a:r>
          </a:p>
          <a:p>
            <a:pPr marL="85725" indent="-85725">
              <a:buFontTx/>
              <a:buChar char="•"/>
            </a:pPr>
            <a:r>
              <a:rPr lang="en-GB" sz="700" dirty="0" smtClean="0"/>
              <a:t>In order to prevent further insecticide resistance development, it is recommended that insecticides with different modes of action are utilised in a effective resistance management program, dependant on local insecticide availability and national use guidelines. IRAC guidelines for resistance management in oilseed rape can be found on the IRAC web-site.</a:t>
            </a:r>
            <a:endParaRPr lang="en-GB" sz="700" dirty="0"/>
          </a:p>
        </p:txBody>
      </p:sp>
      <p:pic>
        <p:nvPicPr>
          <p:cNvPr id="24" name="Picture 23" descr="map_of_europe_borders.png"/>
          <p:cNvPicPr>
            <a:picLocks noChangeAspect="1"/>
          </p:cNvPicPr>
          <p:nvPr/>
        </p:nvPicPr>
        <p:blipFill>
          <a:blip r:embed="rId6" cstate="print">
            <a:lum bright="-9000"/>
          </a:blip>
          <a:srcRect l="8286" t="9197" r="6126"/>
          <a:stretch>
            <a:fillRect/>
          </a:stretch>
        </p:blipFill>
        <p:spPr>
          <a:xfrm>
            <a:off x="4767514" y="-971550"/>
            <a:ext cx="4892842" cy="9095512"/>
          </a:xfrm>
          <a:prstGeom prst="rect">
            <a:avLst/>
          </a:prstGeom>
          <a:scene3d>
            <a:camera prst="orthographicFront">
              <a:rot lat="3600000" lon="0" rev="0"/>
            </a:camera>
            <a:lightRig rig="threePt" dir="t"/>
          </a:scene3d>
        </p:spPr>
      </p:pic>
      <p:pic>
        <p:nvPicPr>
          <p:cNvPr id="5176" name="Picture 56" descr="SYN pollen beetle"/>
          <p:cNvPicPr>
            <a:picLocks noChangeAspect="1" noChangeArrowheads="1"/>
          </p:cNvPicPr>
          <p:nvPr/>
        </p:nvPicPr>
        <p:blipFill>
          <a:blip r:embed="rId7" cstate="print"/>
          <a:srcRect l="34616" t="33344" b="38586"/>
          <a:stretch>
            <a:fillRect/>
          </a:stretch>
        </p:blipFill>
        <p:spPr bwMode="auto">
          <a:xfrm>
            <a:off x="8590365" y="1718476"/>
            <a:ext cx="874841" cy="582676"/>
          </a:xfrm>
          <a:prstGeom prst="rect">
            <a:avLst/>
          </a:prstGeom>
          <a:noFill/>
          <a:effectLst>
            <a:softEdge rad="63500"/>
          </a:effectLst>
        </p:spPr>
      </p:pic>
      <p:sp>
        <p:nvSpPr>
          <p:cNvPr id="28" name="TextBox 27"/>
          <p:cNvSpPr txBox="1"/>
          <p:nvPr/>
        </p:nvSpPr>
        <p:spPr>
          <a:xfrm>
            <a:off x="8400330" y="4049390"/>
            <a:ext cx="287258" cy="215444"/>
          </a:xfrm>
          <a:prstGeom prst="rect">
            <a:avLst/>
          </a:prstGeom>
          <a:noFill/>
        </p:spPr>
        <p:txBody>
          <a:bodyPr wrap="none" rtlCol="0">
            <a:spAutoFit/>
          </a:bodyPr>
          <a:lstStyle/>
          <a:p>
            <a:r>
              <a:rPr lang="de-CH" b="1" dirty="0" smtClean="0">
                <a:latin typeface="Calibri" pitchFamily="34" charset="0"/>
              </a:rPr>
              <a:t>20</a:t>
            </a:r>
            <a:endParaRPr lang="de-CH" b="1" dirty="0">
              <a:latin typeface="Calibri" pitchFamily="34" charset="0"/>
            </a:endParaRPr>
          </a:p>
        </p:txBody>
      </p:sp>
      <p:sp>
        <p:nvSpPr>
          <p:cNvPr id="29" name="TextBox 28"/>
          <p:cNvSpPr txBox="1"/>
          <p:nvPr/>
        </p:nvSpPr>
        <p:spPr>
          <a:xfrm>
            <a:off x="8000636" y="2614530"/>
            <a:ext cx="341107" cy="215444"/>
          </a:xfrm>
          <a:prstGeom prst="rect">
            <a:avLst/>
          </a:prstGeom>
          <a:noFill/>
        </p:spPr>
        <p:txBody>
          <a:bodyPr wrap="square" rtlCol="0">
            <a:spAutoFit/>
          </a:bodyPr>
          <a:lstStyle/>
          <a:p>
            <a:r>
              <a:rPr lang="de-CH" b="1" dirty="0" smtClean="0">
                <a:latin typeface="Calibri" pitchFamily="34" charset="0"/>
              </a:rPr>
              <a:t>12</a:t>
            </a:r>
            <a:endParaRPr lang="de-CH" b="1" dirty="0">
              <a:latin typeface="Calibri" pitchFamily="34" charset="0"/>
            </a:endParaRPr>
          </a:p>
        </p:txBody>
      </p:sp>
      <p:sp>
        <p:nvSpPr>
          <p:cNvPr id="33" name="TextBox 32"/>
          <p:cNvSpPr txBox="1"/>
          <p:nvPr/>
        </p:nvSpPr>
        <p:spPr>
          <a:xfrm>
            <a:off x="7853989" y="4020636"/>
            <a:ext cx="235962" cy="215444"/>
          </a:xfrm>
          <a:prstGeom prst="rect">
            <a:avLst/>
          </a:prstGeom>
          <a:noFill/>
        </p:spPr>
        <p:txBody>
          <a:bodyPr wrap="none" rtlCol="0">
            <a:spAutoFit/>
          </a:bodyPr>
          <a:lstStyle/>
          <a:p>
            <a:r>
              <a:rPr lang="de-CH" b="1" dirty="0" smtClean="0">
                <a:latin typeface="Calibri" pitchFamily="34" charset="0"/>
              </a:rPr>
              <a:t>4</a:t>
            </a:r>
            <a:endParaRPr lang="de-CH" b="1" dirty="0">
              <a:latin typeface="Calibri" pitchFamily="34" charset="0"/>
            </a:endParaRPr>
          </a:p>
        </p:txBody>
      </p:sp>
      <p:sp>
        <p:nvSpPr>
          <p:cNvPr id="40" name="TextBox 39"/>
          <p:cNvSpPr txBox="1"/>
          <p:nvPr/>
        </p:nvSpPr>
        <p:spPr>
          <a:xfrm>
            <a:off x="7635452" y="1843903"/>
            <a:ext cx="253043" cy="215444"/>
          </a:xfrm>
          <a:prstGeom prst="rect">
            <a:avLst/>
          </a:prstGeom>
          <a:noFill/>
        </p:spPr>
        <p:txBody>
          <a:bodyPr wrap="square" rtlCol="0">
            <a:spAutoFit/>
          </a:bodyPr>
          <a:lstStyle/>
          <a:p>
            <a:r>
              <a:rPr lang="de-CH" b="1" dirty="0" smtClean="0">
                <a:latin typeface="Calibri" pitchFamily="34" charset="0"/>
              </a:rPr>
              <a:t>6</a:t>
            </a:r>
            <a:endParaRPr lang="de-CH" b="1" dirty="0">
              <a:latin typeface="Calibri" pitchFamily="34" charset="0"/>
            </a:endParaRPr>
          </a:p>
        </p:txBody>
      </p:sp>
      <p:sp>
        <p:nvSpPr>
          <p:cNvPr id="43" name="TextBox 42"/>
          <p:cNvSpPr txBox="1"/>
          <p:nvPr/>
        </p:nvSpPr>
        <p:spPr>
          <a:xfrm>
            <a:off x="5780780" y="3534679"/>
            <a:ext cx="287258" cy="215444"/>
          </a:xfrm>
          <a:prstGeom prst="rect">
            <a:avLst/>
          </a:prstGeom>
          <a:noFill/>
        </p:spPr>
        <p:txBody>
          <a:bodyPr wrap="none" rtlCol="0">
            <a:spAutoFit/>
          </a:bodyPr>
          <a:lstStyle/>
          <a:p>
            <a:r>
              <a:rPr lang="de-CH" b="1" dirty="0" smtClean="0">
                <a:latin typeface="Calibri" pitchFamily="34" charset="0"/>
              </a:rPr>
              <a:t>30</a:t>
            </a:r>
            <a:endParaRPr lang="de-CH" b="1" dirty="0">
              <a:latin typeface="Calibri" pitchFamily="34" charset="0"/>
            </a:endParaRPr>
          </a:p>
        </p:txBody>
      </p:sp>
      <p:sp>
        <p:nvSpPr>
          <p:cNvPr id="46" name="TextBox 45"/>
          <p:cNvSpPr txBox="1"/>
          <p:nvPr/>
        </p:nvSpPr>
        <p:spPr>
          <a:xfrm>
            <a:off x="6562904" y="3048726"/>
            <a:ext cx="253043" cy="215444"/>
          </a:xfrm>
          <a:prstGeom prst="rect">
            <a:avLst/>
          </a:prstGeom>
          <a:noFill/>
        </p:spPr>
        <p:txBody>
          <a:bodyPr wrap="square" rtlCol="0">
            <a:spAutoFit/>
          </a:bodyPr>
          <a:lstStyle/>
          <a:p>
            <a:r>
              <a:rPr lang="de-CH" b="1" dirty="0" smtClean="0">
                <a:latin typeface="Calibri" pitchFamily="34" charset="0"/>
              </a:rPr>
              <a:t>7</a:t>
            </a:r>
            <a:endParaRPr lang="de-CH" b="1" dirty="0">
              <a:latin typeface="Calibri" pitchFamily="34" charset="0"/>
            </a:endParaRPr>
          </a:p>
        </p:txBody>
      </p:sp>
      <p:sp>
        <p:nvSpPr>
          <p:cNvPr id="48" name="TextBox 47"/>
          <p:cNvSpPr txBox="1"/>
          <p:nvPr/>
        </p:nvSpPr>
        <p:spPr>
          <a:xfrm>
            <a:off x="6180462" y="4348439"/>
            <a:ext cx="365190" cy="215444"/>
          </a:xfrm>
          <a:prstGeom prst="rect">
            <a:avLst/>
          </a:prstGeom>
          <a:noFill/>
        </p:spPr>
        <p:txBody>
          <a:bodyPr wrap="square" rtlCol="0">
            <a:spAutoFit/>
          </a:bodyPr>
          <a:lstStyle/>
          <a:p>
            <a:r>
              <a:rPr lang="de-CH" b="1" dirty="0" smtClean="0">
                <a:latin typeface="Calibri" pitchFamily="34" charset="0"/>
              </a:rPr>
              <a:t>129</a:t>
            </a:r>
            <a:endParaRPr lang="de-CH" b="1" dirty="0">
              <a:latin typeface="Calibri" pitchFamily="34" charset="0"/>
            </a:endParaRPr>
          </a:p>
        </p:txBody>
      </p:sp>
      <p:sp>
        <p:nvSpPr>
          <p:cNvPr id="51" name="TextBox 50"/>
          <p:cNvSpPr txBox="1"/>
          <p:nvPr/>
        </p:nvSpPr>
        <p:spPr>
          <a:xfrm>
            <a:off x="7836737" y="2881948"/>
            <a:ext cx="330684" cy="215444"/>
          </a:xfrm>
          <a:prstGeom prst="rect">
            <a:avLst/>
          </a:prstGeom>
          <a:noFill/>
        </p:spPr>
        <p:txBody>
          <a:bodyPr wrap="square" rtlCol="0">
            <a:spAutoFit/>
          </a:bodyPr>
          <a:lstStyle/>
          <a:p>
            <a:r>
              <a:rPr lang="de-CH" b="1" dirty="0" smtClean="0">
                <a:latin typeface="Calibri" pitchFamily="34" charset="0"/>
              </a:rPr>
              <a:t>32</a:t>
            </a:r>
            <a:endParaRPr lang="de-CH" b="1" dirty="0">
              <a:latin typeface="Calibri" pitchFamily="34" charset="0"/>
            </a:endParaRPr>
          </a:p>
        </p:txBody>
      </p:sp>
      <p:sp>
        <p:nvSpPr>
          <p:cNvPr id="56" name="TextBox 55"/>
          <p:cNvSpPr txBox="1"/>
          <p:nvPr/>
        </p:nvSpPr>
        <p:spPr>
          <a:xfrm>
            <a:off x="8805768" y="3393781"/>
            <a:ext cx="253043" cy="215444"/>
          </a:xfrm>
          <a:prstGeom prst="rect">
            <a:avLst/>
          </a:prstGeom>
          <a:noFill/>
        </p:spPr>
        <p:txBody>
          <a:bodyPr wrap="square" rtlCol="0">
            <a:spAutoFit/>
          </a:bodyPr>
          <a:lstStyle/>
          <a:p>
            <a:r>
              <a:rPr lang="de-CH" b="1" dirty="0" smtClean="0">
                <a:latin typeface="Calibri" pitchFamily="34" charset="0"/>
              </a:rPr>
              <a:t>2</a:t>
            </a:r>
            <a:endParaRPr lang="de-CH" b="1" dirty="0">
              <a:latin typeface="Calibri" pitchFamily="34" charset="0"/>
            </a:endParaRPr>
          </a:p>
        </p:txBody>
      </p:sp>
      <p:sp>
        <p:nvSpPr>
          <p:cNvPr id="57" name="TextBox 56"/>
          <p:cNvSpPr txBox="1"/>
          <p:nvPr/>
        </p:nvSpPr>
        <p:spPr>
          <a:xfrm>
            <a:off x="6861949" y="3580690"/>
            <a:ext cx="425575" cy="215444"/>
          </a:xfrm>
          <a:prstGeom prst="rect">
            <a:avLst/>
          </a:prstGeom>
          <a:noFill/>
        </p:spPr>
        <p:txBody>
          <a:bodyPr wrap="square" rtlCol="0">
            <a:spAutoFit/>
          </a:bodyPr>
          <a:lstStyle/>
          <a:p>
            <a:r>
              <a:rPr lang="de-CH" b="1" dirty="0" smtClean="0">
                <a:latin typeface="Calibri" pitchFamily="34" charset="0"/>
              </a:rPr>
              <a:t>271</a:t>
            </a:r>
            <a:endParaRPr lang="de-CH" b="1" dirty="0">
              <a:latin typeface="Calibri" pitchFamily="34" charset="0"/>
            </a:endParaRPr>
          </a:p>
        </p:txBody>
      </p:sp>
      <p:sp>
        <p:nvSpPr>
          <p:cNvPr id="58" name="TextBox 57"/>
          <p:cNvSpPr txBox="1"/>
          <p:nvPr/>
        </p:nvSpPr>
        <p:spPr>
          <a:xfrm>
            <a:off x="7687210" y="3396657"/>
            <a:ext cx="333560" cy="215444"/>
          </a:xfrm>
          <a:prstGeom prst="rect">
            <a:avLst/>
          </a:prstGeom>
          <a:noFill/>
        </p:spPr>
        <p:txBody>
          <a:bodyPr wrap="square" rtlCol="0">
            <a:spAutoFit/>
          </a:bodyPr>
          <a:lstStyle/>
          <a:p>
            <a:r>
              <a:rPr lang="de-CH" b="1" dirty="0" smtClean="0">
                <a:latin typeface="Calibri" pitchFamily="34" charset="0"/>
              </a:rPr>
              <a:t>20</a:t>
            </a:r>
            <a:endParaRPr lang="de-CH" b="1" dirty="0">
              <a:latin typeface="Calibri" pitchFamily="34" charset="0"/>
            </a:endParaRPr>
          </a:p>
        </p:txBody>
      </p:sp>
      <p:sp>
        <p:nvSpPr>
          <p:cNvPr id="62" name="TextBox 61"/>
          <p:cNvSpPr txBox="1"/>
          <p:nvPr/>
        </p:nvSpPr>
        <p:spPr>
          <a:xfrm>
            <a:off x="6792940" y="4262176"/>
            <a:ext cx="391067" cy="215444"/>
          </a:xfrm>
          <a:prstGeom prst="rect">
            <a:avLst/>
          </a:prstGeom>
          <a:noFill/>
        </p:spPr>
        <p:txBody>
          <a:bodyPr wrap="square" rtlCol="0">
            <a:spAutoFit/>
          </a:bodyPr>
          <a:lstStyle/>
          <a:p>
            <a:r>
              <a:rPr lang="de-CH" b="1" dirty="0" smtClean="0">
                <a:latin typeface="Calibri" pitchFamily="34" charset="0"/>
              </a:rPr>
              <a:t>120</a:t>
            </a:r>
            <a:endParaRPr lang="de-CH" b="1" dirty="0">
              <a:latin typeface="Calibri" pitchFamily="34" charset="0"/>
            </a:endParaRPr>
          </a:p>
        </p:txBody>
      </p:sp>
      <p:sp>
        <p:nvSpPr>
          <p:cNvPr id="63" name="TextBox 62"/>
          <p:cNvSpPr txBox="1"/>
          <p:nvPr/>
        </p:nvSpPr>
        <p:spPr>
          <a:xfrm flipH="1">
            <a:off x="7045986" y="2628907"/>
            <a:ext cx="336430" cy="215444"/>
          </a:xfrm>
          <a:prstGeom prst="rect">
            <a:avLst/>
          </a:prstGeom>
          <a:noFill/>
        </p:spPr>
        <p:txBody>
          <a:bodyPr wrap="square" rtlCol="0">
            <a:spAutoFit/>
          </a:bodyPr>
          <a:lstStyle/>
          <a:p>
            <a:r>
              <a:rPr lang="de-CH" b="1" dirty="0" smtClean="0">
                <a:latin typeface="Calibri" pitchFamily="34" charset="0"/>
              </a:rPr>
              <a:t>4</a:t>
            </a:r>
            <a:endParaRPr lang="de-CH" b="1" dirty="0">
              <a:latin typeface="Calibri" pitchFamily="34" charset="0"/>
            </a:endParaRPr>
          </a:p>
        </p:txBody>
      </p:sp>
      <p:sp>
        <p:nvSpPr>
          <p:cNvPr id="64" name="TextBox 63"/>
          <p:cNvSpPr txBox="1"/>
          <p:nvPr/>
        </p:nvSpPr>
        <p:spPr>
          <a:xfrm>
            <a:off x="7391039" y="3756090"/>
            <a:ext cx="398613" cy="215444"/>
          </a:xfrm>
          <a:prstGeom prst="rect">
            <a:avLst/>
          </a:prstGeom>
          <a:noFill/>
        </p:spPr>
        <p:txBody>
          <a:bodyPr wrap="square" rtlCol="0">
            <a:spAutoFit/>
          </a:bodyPr>
          <a:lstStyle/>
          <a:p>
            <a:r>
              <a:rPr lang="de-CH" b="1" dirty="0" smtClean="0">
                <a:latin typeface="Calibri" pitchFamily="34" charset="0"/>
              </a:rPr>
              <a:t>21</a:t>
            </a:r>
            <a:endParaRPr lang="de-CH" b="1" dirty="0">
              <a:latin typeface="Calibri" pitchFamily="34" charset="0"/>
            </a:endParaRPr>
          </a:p>
        </p:txBody>
      </p:sp>
      <p:sp>
        <p:nvSpPr>
          <p:cNvPr id="68" name="Rectangle 67"/>
          <p:cNvSpPr/>
          <p:nvPr/>
        </p:nvSpPr>
        <p:spPr>
          <a:xfrm>
            <a:off x="4551146" y="1297406"/>
            <a:ext cx="2218877" cy="261610"/>
          </a:xfrm>
          <a:prstGeom prst="rect">
            <a:avLst/>
          </a:prstGeom>
        </p:spPr>
        <p:txBody>
          <a:bodyPr wrap="none">
            <a:spAutoFit/>
          </a:bodyPr>
          <a:lstStyle/>
          <a:p>
            <a:pPr marL="85725" indent="-85725"/>
            <a:r>
              <a:rPr lang="en-GB" sz="1100" b="1" dirty="0" smtClean="0">
                <a:solidFill>
                  <a:srgbClr val="005400"/>
                </a:solidFill>
              </a:rPr>
              <a:t>2010 Susceptibility Monitoring</a:t>
            </a:r>
            <a:endParaRPr lang="en-GB" sz="1100" dirty="0"/>
          </a:p>
        </p:txBody>
      </p:sp>
      <p:sp>
        <p:nvSpPr>
          <p:cNvPr id="69" name="Rectangle 68"/>
          <p:cNvSpPr/>
          <p:nvPr/>
        </p:nvSpPr>
        <p:spPr>
          <a:xfrm>
            <a:off x="4620768" y="1560576"/>
            <a:ext cx="536448" cy="5486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
        <p:nvSpPr>
          <p:cNvPr id="72" name="Rectangle 71"/>
          <p:cNvSpPr/>
          <p:nvPr/>
        </p:nvSpPr>
        <p:spPr>
          <a:xfrm>
            <a:off x="4561332" y="1479691"/>
            <a:ext cx="1997964" cy="630942"/>
          </a:xfrm>
          <a:prstGeom prst="rect">
            <a:avLst/>
          </a:prstGeom>
        </p:spPr>
        <p:txBody>
          <a:bodyPr wrap="square">
            <a:spAutoFit/>
          </a:bodyPr>
          <a:lstStyle/>
          <a:p>
            <a:pPr>
              <a:spcAft>
                <a:spcPct val="50000"/>
              </a:spcAft>
            </a:pPr>
            <a:r>
              <a:rPr lang="en-GB" sz="700" dirty="0" smtClean="0"/>
              <a:t>Charts indicate proportion of populations belonging to each pyrethroid susceptibility category within each country. The number assigned to each chart indicates the number of populations utilised in each country survey.</a:t>
            </a:r>
            <a:endParaRPr lang="en-GB" sz="700" dirty="0"/>
          </a:p>
        </p:txBody>
      </p:sp>
      <p:sp>
        <p:nvSpPr>
          <p:cNvPr id="73" name="Rectangle 72"/>
          <p:cNvSpPr/>
          <p:nvPr/>
        </p:nvSpPr>
        <p:spPr>
          <a:xfrm>
            <a:off x="8410576" y="1298716"/>
            <a:ext cx="1352550" cy="369332"/>
          </a:xfrm>
          <a:prstGeom prst="rect">
            <a:avLst/>
          </a:prstGeom>
        </p:spPr>
        <p:txBody>
          <a:bodyPr wrap="square">
            <a:spAutoFit/>
          </a:bodyPr>
          <a:lstStyle/>
          <a:p>
            <a:pPr>
              <a:spcAft>
                <a:spcPct val="50000"/>
              </a:spcAft>
            </a:pPr>
            <a:r>
              <a:rPr lang="en-GB" sz="600" dirty="0" smtClean="0"/>
              <a:t>The IRAC Pollen Beetle Working Group would like to thank to all who contributed to the survey </a:t>
            </a:r>
            <a:r>
              <a:rPr lang="en-GB" sz="600" dirty="0" smtClean="0">
                <a:sym typeface="Wingdings" pitchFamily="2" charset="2"/>
              </a:rPr>
              <a:t></a:t>
            </a:r>
            <a:endParaRPr lang="en-GB" sz="600" dirty="0"/>
          </a:p>
        </p:txBody>
      </p:sp>
      <p:pic>
        <p:nvPicPr>
          <p:cNvPr id="2" name="Picture 2"/>
          <p:cNvPicPr>
            <a:picLocks noChangeAspect="1" noChangeArrowheads="1"/>
          </p:cNvPicPr>
          <p:nvPr/>
        </p:nvPicPr>
        <p:blipFill>
          <a:blip r:embed="rId8" cstate="print"/>
          <a:srcRect/>
          <a:stretch>
            <a:fillRect/>
          </a:stretch>
        </p:blipFill>
        <p:spPr bwMode="auto">
          <a:xfrm>
            <a:off x="4614863" y="2129522"/>
            <a:ext cx="681037" cy="804177"/>
          </a:xfrm>
          <a:prstGeom prst="rect">
            <a:avLst/>
          </a:prstGeom>
          <a:noFill/>
          <a:ln w="9525">
            <a:noFill/>
            <a:miter lim="800000"/>
            <a:headEnd/>
            <a:tailEnd/>
          </a:ln>
        </p:spPr>
      </p:pic>
      <p:sp>
        <p:nvSpPr>
          <p:cNvPr id="77" name="Rectangle 76"/>
          <p:cNvSpPr/>
          <p:nvPr/>
        </p:nvSpPr>
        <p:spPr>
          <a:xfrm>
            <a:off x="6733516" y="4702688"/>
            <a:ext cx="2600696" cy="1493111"/>
          </a:xfrm>
          <a:prstGeom prst="rect">
            <a:avLst/>
          </a:prstGeom>
          <a:solidFill>
            <a:schemeClr val="bg1">
              <a:alpha val="5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74" name="Chart 73"/>
          <p:cNvGraphicFramePr>
            <a:graphicFrameLocks/>
          </p:cNvGraphicFramePr>
          <p:nvPr/>
        </p:nvGraphicFramePr>
        <p:xfrm>
          <a:off x="247649" y="4352925"/>
          <a:ext cx="4105275" cy="2085975"/>
        </p:xfrm>
        <a:graphic>
          <a:graphicData uri="http://schemas.openxmlformats.org/drawingml/2006/chart">
            <c:chart xmlns:c="http://schemas.openxmlformats.org/drawingml/2006/chart" xmlns:r="http://schemas.openxmlformats.org/officeDocument/2006/relationships" r:id="rId9"/>
          </a:graphicData>
        </a:graphic>
      </p:graphicFrame>
      <p:sp>
        <p:nvSpPr>
          <p:cNvPr id="75" name="TextBox 38"/>
          <p:cNvSpPr txBox="1"/>
          <p:nvPr/>
        </p:nvSpPr>
        <p:spPr>
          <a:xfrm>
            <a:off x="71437" y="4253977"/>
            <a:ext cx="4105275" cy="200055"/>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de-CH" sz="700" dirty="0">
                <a:latin typeface="Arial" pitchFamily="34" charset="0"/>
                <a:cs typeface="Arial" pitchFamily="34" charset="0"/>
              </a:rPr>
              <a:t>Changes in the pyrethroid susceptibility of pollen beetle populations 2007 - </a:t>
            </a:r>
            <a:r>
              <a:rPr lang="de-CH" sz="700" dirty="0" smtClean="0">
                <a:latin typeface="Arial" pitchFamily="34" charset="0"/>
                <a:cs typeface="Arial" pitchFamily="34" charset="0"/>
              </a:rPr>
              <a:t>2010  </a:t>
            </a:r>
            <a:endParaRPr lang="de-CH" sz="700" dirty="0">
              <a:latin typeface="Arial" pitchFamily="34" charset="0"/>
              <a:cs typeface="Arial" pitchFamily="34" charset="0"/>
            </a:endParaRPr>
          </a:p>
        </p:txBody>
      </p:sp>
      <p:graphicFrame>
        <p:nvGraphicFramePr>
          <p:cNvPr id="71" name="Chart 70"/>
          <p:cNvGraphicFramePr/>
          <p:nvPr/>
        </p:nvGraphicFramePr>
        <p:xfrm>
          <a:off x="6135807" y="2768989"/>
          <a:ext cx="619125" cy="733425"/>
        </p:xfrm>
        <a:graphic>
          <a:graphicData uri="http://schemas.openxmlformats.org/drawingml/2006/chart">
            <c:chart xmlns:c="http://schemas.openxmlformats.org/drawingml/2006/chart" xmlns:r="http://schemas.openxmlformats.org/officeDocument/2006/relationships" r:id="rId10"/>
          </a:graphicData>
        </a:graphic>
      </p:graphicFrame>
      <p:graphicFrame>
        <p:nvGraphicFramePr>
          <p:cNvPr id="61" name="Chart 60"/>
          <p:cNvGraphicFramePr/>
          <p:nvPr/>
        </p:nvGraphicFramePr>
        <p:xfrm>
          <a:off x="7455646" y="3786906"/>
          <a:ext cx="619125" cy="733425"/>
        </p:xfrm>
        <a:graphic>
          <a:graphicData uri="http://schemas.openxmlformats.org/drawingml/2006/chart">
            <c:chart xmlns:c="http://schemas.openxmlformats.org/drawingml/2006/chart" xmlns:r="http://schemas.openxmlformats.org/officeDocument/2006/relationships" r:id="rId11"/>
          </a:graphicData>
        </a:graphic>
      </p:graphicFrame>
      <p:graphicFrame>
        <p:nvGraphicFramePr>
          <p:cNvPr id="78" name="Chart 77"/>
          <p:cNvGraphicFramePr/>
          <p:nvPr/>
        </p:nvGraphicFramePr>
        <p:xfrm>
          <a:off x="8387302" y="3139924"/>
          <a:ext cx="619125" cy="733425"/>
        </p:xfrm>
        <a:graphic>
          <a:graphicData uri="http://schemas.openxmlformats.org/drawingml/2006/chart">
            <c:chart xmlns:c="http://schemas.openxmlformats.org/drawingml/2006/chart" xmlns:r="http://schemas.openxmlformats.org/officeDocument/2006/relationships" r:id="rId12"/>
          </a:graphicData>
        </a:graphic>
      </p:graphicFrame>
      <p:graphicFrame>
        <p:nvGraphicFramePr>
          <p:cNvPr id="83" name="Chart 82"/>
          <p:cNvGraphicFramePr/>
          <p:nvPr/>
        </p:nvGraphicFramePr>
        <p:xfrm>
          <a:off x="5368056" y="3321079"/>
          <a:ext cx="619125" cy="733425"/>
        </p:xfrm>
        <a:graphic>
          <a:graphicData uri="http://schemas.openxmlformats.org/drawingml/2006/chart">
            <c:chart xmlns:c="http://schemas.openxmlformats.org/drawingml/2006/chart" xmlns:r="http://schemas.openxmlformats.org/officeDocument/2006/relationships" r:id="rId13"/>
          </a:graphicData>
        </a:graphic>
      </p:graphicFrame>
      <p:graphicFrame>
        <p:nvGraphicFramePr>
          <p:cNvPr id="84" name="Chart 83"/>
          <p:cNvGraphicFramePr/>
          <p:nvPr/>
        </p:nvGraphicFramePr>
        <p:xfrm>
          <a:off x="6377346" y="3976686"/>
          <a:ext cx="619125" cy="733425"/>
        </p:xfrm>
        <a:graphic>
          <a:graphicData uri="http://schemas.openxmlformats.org/drawingml/2006/chart">
            <c:chart xmlns:c="http://schemas.openxmlformats.org/drawingml/2006/chart" xmlns:r="http://schemas.openxmlformats.org/officeDocument/2006/relationships" r:id="rId14"/>
          </a:graphicData>
        </a:graphic>
      </p:graphicFrame>
      <p:graphicFrame>
        <p:nvGraphicFramePr>
          <p:cNvPr id="85" name="Chart 84"/>
          <p:cNvGraphicFramePr/>
          <p:nvPr/>
        </p:nvGraphicFramePr>
        <p:xfrm>
          <a:off x="6627514" y="2380801"/>
          <a:ext cx="619125" cy="733425"/>
        </p:xfrm>
        <a:graphic>
          <a:graphicData uri="http://schemas.openxmlformats.org/drawingml/2006/chart">
            <c:chart xmlns:c="http://schemas.openxmlformats.org/drawingml/2006/chart" xmlns:r="http://schemas.openxmlformats.org/officeDocument/2006/relationships" r:id="rId15"/>
          </a:graphicData>
        </a:graphic>
      </p:graphicFrame>
      <p:graphicFrame>
        <p:nvGraphicFramePr>
          <p:cNvPr id="52" name="Chart 51"/>
          <p:cNvGraphicFramePr/>
          <p:nvPr/>
        </p:nvGraphicFramePr>
        <p:xfrm>
          <a:off x="7970359" y="3775404"/>
          <a:ext cx="619125" cy="733425"/>
        </p:xfrm>
        <a:graphic>
          <a:graphicData uri="http://schemas.openxmlformats.org/drawingml/2006/chart">
            <c:chart xmlns:c="http://schemas.openxmlformats.org/drawingml/2006/chart" xmlns:r="http://schemas.openxmlformats.org/officeDocument/2006/relationships" r:id="rId16"/>
          </a:graphicData>
        </a:graphic>
      </p:graphicFrame>
      <p:graphicFrame>
        <p:nvGraphicFramePr>
          <p:cNvPr id="53" name="Chart 52"/>
          <p:cNvGraphicFramePr/>
          <p:nvPr/>
        </p:nvGraphicFramePr>
        <p:xfrm>
          <a:off x="7248614" y="3148551"/>
          <a:ext cx="619125" cy="733425"/>
        </p:xfrm>
        <a:graphic>
          <a:graphicData uri="http://schemas.openxmlformats.org/drawingml/2006/chart">
            <c:chart xmlns:c="http://schemas.openxmlformats.org/drawingml/2006/chart" xmlns:r="http://schemas.openxmlformats.org/officeDocument/2006/relationships" r:id="rId17"/>
          </a:graphicData>
        </a:graphic>
      </p:graphicFrame>
      <p:graphicFrame>
        <p:nvGraphicFramePr>
          <p:cNvPr id="54" name="Chart 53"/>
          <p:cNvGraphicFramePr/>
          <p:nvPr/>
        </p:nvGraphicFramePr>
        <p:xfrm>
          <a:off x="7412517" y="2570581"/>
          <a:ext cx="619125" cy="733425"/>
        </p:xfrm>
        <a:graphic>
          <a:graphicData uri="http://schemas.openxmlformats.org/drawingml/2006/chart">
            <c:chart xmlns:c="http://schemas.openxmlformats.org/drawingml/2006/chart" xmlns:r="http://schemas.openxmlformats.org/officeDocument/2006/relationships" r:id="rId18"/>
          </a:graphicData>
        </a:graphic>
      </p:graphicFrame>
      <p:graphicFrame>
        <p:nvGraphicFramePr>
          <p:cNvPr id="55" name="Chart 54"/>
          <p:cNvGraphicFramePr/>
          <p:nvPr/>
        </p:nvGraphicFramePr>
        <p:xfrm>
          <a:off x="7585045" y="2260031"/>
          <a:ext cx="619125" cy="733425"/>
        </p:xfrm>
        <a:graphic>
          <a:graphicData uri="http://schemas.openxmlformats.org/drawingml/2006/chart">
            <c:chart xmlns:c="http://schemas.openxmlformats.org/drawingml/2006/chart" xmlns:r="http://schemas.openxmlformats.org/officeDocument/2006/relationships" r:id="rId19"/>
          </a:graphicData>
        </a:graphic>
      </p:graphicFrame>
      <p:graphicFrame>
        <p:nvGraphicFramePr>
          <p:cNvPr id="59" name="Chart 58"/>
          <p:cNvGraphicFramePr/>
          <p:nvPr/>
        </p:nvGraphicFramePr>
        <p:xfrm>
          <a:off x="6437731" y="3338332"/>
          <a:ext cx="619125" cy="733425"/>
        </p:xfrm>
        <a:graphic>
          <a:graphicData uri="http://schemas.openxmlformats.org/drawingml/2006/chart">
            <c:chart xmlns:c="http://schemas.openxmlformats.org/drawingml/2006/chart" xmlns:r="http://schemas.openxmlformats.org/officeDocument/2006/relationships" r:id="rId20"/>
          </a:graphicData>
        </a:graphic>
      </p:graphicFrame>
      <p:graphicFrame>
        <p:nvGraphicFramePr>
          <p:cNvPr id="60" name="Chart 59"/>
          <p:cNvGraphicFramePr/>
          <p:nvPr/>
        </p:nvGraphicFramePr>
        <p:xfrm>
          <a:off x="5773497" y="4019819"/>
          <a:ext cx="619125" cy="733425"/>
        </p:xfrm>
        <a:graphic>
          <a:graphicData uri="http://schemas.openxmlformats.org/drawingml/2006/chart">
            <c:chart xmlns:c="http://schemas.openxmlformats.org/drawingml/2006/chart" xmlns:r="http://schemas.openxmlformats.org/officeDocument/2006/relationships" r:id="rId21"/>
          </a:graphicData>
        </a:graphic>
      </p:graphicFrame>
      <p:sp>
        <p:nvSpPr>
          <p:cNvPr id="80" name="Rectangle 79"/>
          <p:cNvSpPr/>
          <p:nvPr/>
        </p:nvSpPr>
        <p:spPr>
          <a:xfrm>
            <a:off x="5985369" y="5100511"/>
            <a:ext cx="742209" cy="813460"/>
          </a:xfrm>
          <a:prstGeom prst="rect">
            <a:avLst/>
          </a:prstGeom>
          <a:solidFill>
            <a:schemeClr val="bg1">
              <a:alpha val="5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65" name="Chart 64"/>
          <p:cNvGraphicFramePr/>
          <p:nvPr/>
        </p:nvGraphicFramePr>
        <p:xfrm>
          <a:off x="7222736" y="1647555"/>
          <a:ext cx="619125" cy="733425"/>
        </p:xfrm>
        <a:graphic>
          <a:graphicData uri="http://schemas.openxmlformats.org/drawingml/2006/chart">
            <c:chart xmlns:c="http://schemas.openxmlformats.org/drawingml/2006/chart" xmlns:r="http://schemas.openxmlformats.org/officeDocument/2006/relationships" r:id="rId22"/>
          </a:graphicData>
        </a:graphic>
      </p:graphicFrame>
      <p:graphicFrame>
        <p:nvGraphicFramePr>
          <p:cNvPr id="66" name="Chart 65"/>
          <p:cNvGraphicFramePr/>
          <p:nvPr/>
        </p:nvGraphicFramePr>
        <p:xfrm>
          <a:off x="6972570" y="3476354"/>
          <a:ext cx="619125" cy="733425"/>
        </p:xfrm>
        <a:graphic>
          <a:graphicData uri="http://schemas.openxmlformats.org/drawingml/2006/chart">
            <c:chart xmlns:c="http://schemas.openxmlformats.org/drawingml/2006/chart" xmlns:r="http://schemas.openxmlformats.org/officeDocument/2006/relationships" r:id="rId23"/>
          </a:graphicData>
        </a:graphic>
      </p:graphicFrame>
      <p:sp>
        <p:nvSpPr>
          <p:cNvPr id="70" name="Rectangle 69"/>
          <p:cNvSpPr/>
          <p:nvPr/>
        </p:nvSpPr>
        <p:spPr>
          <a:xfrm rot="16200000">
            <a:off x="8833345" y="5482253"/>
            <a:ext cx="1352550" cy="215444"/>
          </a:xfrm>
          <a:prstGeom prst="rect">
            <a:avLst/>
          </a:prstGeom>
        </p:spPr>
        <p:txBody>
          <a:bodyPr wrap="square">
            <a:spAutoFit/>
          </a:bodyPr>
          <a:lstStyle/>
          <a:p>
            <a:pPr algn="ctr">
              <a:spcAft>
                <a:spcPct val="50000"/>
              </a:spcAft>
            </a:pPr>
            <a:r>
              <a:rPr lang="en-GB" sz="400" dirty="0" smtClean="0"/>
              <a:t>* Combined total of highly susceptible and susceptible categories </a:t>
            </a:r>
            <a:endParaRPr lang="en-GB" sz="400" dirty="0"/>
          </a:p>
        </p:txBody>
      </p:sp>
      <p:graphicFrame>
        <p:nvGraphicFramePr>
          <p:cNvPr id="76" name="Table 75"/>
          <p:cNvGraphicFramePr>
            <a:graphicFrameLocks noGrp="1"/>
          </p:cNvGraphicFramePr>
          <p:nvPr/>
        </p:nvGraphicFramePr>
        <p:xfrm>
          <a:off x="5983991" y="4697067"/>
          <a:ext cx="3363879" cy="1539240"/>
        </p:xfrm>
        <a:graphic>
          <a:graphicData uri="http://schemas.openxmlformats.org/drawingml/2006/table">
            <a:tbl>
              <a:tblPr/>
              <a:tblGrid>
                <a:gridCol w="743631"/>
                <a:gridCol w="436708"/>
                <a:gridCol w="436708"/>
                <a:gridCol w="436708"/>
                <a:gridCol w="436708"/>
                <a:gridCol w="443512"/>
                <a:gridCol w="429904"/>
              </a:tblGrid>
              <a:tr h="51429">
                <a:tc rowSpan="2">
                  <a:txBody>
                    <a:bodyPr/>
                    <a:lstStyle/>
                    <a:p>
                      <a:pPr algn="ctr" fontAlgn="b"/>
                      <a:r>
                        <a:rPr lang="en-GB" sz="500" b="1" i="0" u="none" strike="noStrike" dirty="0">
                          <a:latin typeface="Arial"/>
                        </a:rPr>
                        <a:t> </a:t>
                      </a:r>
                    </a:p>
                  </a:txBody>
                  <a:tcPr marL="9525" marR="9525" marT="9525"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gridSpan="5">
                  <a:txBody>
                    <a:bodyPr/>
                    <a:lstStyle/>
                    <a:p>
                      <a:pPr algn="ctr" fontAlgn="b"/>
                      <a:r>
                        <a:rPr lang="en-GB" sz="500" b="0" i="0" u="none" strike="noStrike">
                          <a:latin typeface="Arial"/>
                        </a:rPr>
                        <a:t>% of total number of populations falling into susceptibility catagory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ctr" fontAlgn="b"/>
                      <a:endParaRPr lang="en-GB" sz="500" b="0" i="0" u="none" strike="noStrike" dirty="0">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9344">
                <a:tc vMerge="1">
                  <a:txBody>
                    <a:bodyPr/>
                    <a:lstStyle/>
                    <a:p>
                      <a:endParaRPr lang="en-GB"/>
                    </a:p>
                  </a:txBody>
                  <a:tcPr/>
                </a:tc>
                <a:tc>
                  <a:txBody>
                    <a:bodyPr/>
                    <a:lstStyle/>
                    <a:p>
                      <a:pPr algn="ctr" fontAlgn="b"/>
                      <a:r>
                        <a:rPr lang="en-GB" sz="500" b="1" i="0" u="none" strike="noStrike" dirty="0">
                          <a:solidFill>
                            <a:srgbClr val="FFFFFF"/>
                          </a:solidFill>
                          <a:latin typeface="Arial"/>
                        </a:rPr>
                        <a:t>Highly susceptible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9CC00"/>
                    </a:solidFill>
                  </a:tcPr>
                </a:tc>
                <a:tc>
                  <a:txBody>
                    <a:bodyPr/>
                    <a:lstStyle/>
                    <a:p>
                      <a:pPr algn="ctr" fontAlgn="b"/>
                      <a:r>
                        <a:rPr lang="en-GB" sz="500" b="1" i="0" u="none" strike="noStrike" dirty="0">
                          <a:solidFill>
                            <a:srgbClr val="FFFFFF"/>
                          </a:solidFill>
                          <a:latin typeface="Arial"/>
                        </a:rPr>
                        <a:t>Susceptible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8000"/>
                    </a:solidFill>
                  </a:tcPr>
                </a:tc>
                <a:tc>
                  <a:txBody>
                    <a:bodyPr/>
                    <a:lstStyle/>
                    <a:p>
                      <a:pPr algn="ctr" fontAlgn="b"/>
                      <a:r>
                        <a:rPr lang="en-GB" sz="500" b="1" i="0" u="none" strike="noStrike" dirty="0">
                          <a:latin typeface="Arial"/>
                        </a:rPr>
                        <a:t>Moderately resistant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90000"/>
                      </a:schemeClr>
                    </a:solidFill>
                  </a:tcPr>
                </a:tc>
                <a:tc>
                  <a:txBody>
                    <a:bodyPr/>
                    <a:lstStyle/>
                    <a:p>
                      <a:pPr algn="ctr" fontAlgn="b"/>
                      <a:r>
                        <a:rPr lang="en-GB" sz="500" b="1" i="0" u="none" strike="noStrike" dirty="0">
                          <a:latin typeface="Arial"/>
                        </a:rPr>
                        <a:t>Resistant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00"/>
                    </a:solidFill>
                  </a:tcPr>
                </a:tc>
                <a:tc>
                  <a:txBody>
                    <a:bodyPr/>
                    <a:lstStyle/>
                    <a:p>
                      <a:pPr algn="ctr" fontAlgn="b"/>
                      <a:r>
                        <a:rPr lang="en-GB" sz="500" b="1" i="0" u="none" strike="noStrike" dirty="0">
                          <a:latin typeface="Arial"/>
                        </a:rPr>
                        <a:t>Highly Resistant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de-CH" sz="400" b="1" i="0" u="none" strike="noStrike" dirty="0" smtClean="0">
                          <a:latin typeface="Arial"/>
                        </a:rPr>
                        <a:t>%</a:t>
                      </a:r>
                      <a:r>
                        <a:rPr lang="de-CH" sz="400" b="1" i="0" u="none" strike="noStrike" baseline="0" dirty="0" smtClean="0">
                          <a:latin typeface="Arial"/>
                        </a:rPr>
                        <a:t> change in susceptible beetles* </a:t>
                      </a:r>
                      <a:br>
                        <a:rPr lang="de-CH" sz="400" b="1" i="0" u="none" strike="noStrike" baseline="0" dirty="0" smtClean="0">
                          <a:latin typeface="Arial"/>
                        </a:rPr>
                      </a:br>
                      <a:r>
                        <a:rPr lang="de-CH" sz="400" b="1" i="0" u="none" strike="noStrike" baseline="0" dirty="0" smtClean="0">
                          <a:latin typeface="Arial"/>
                        </a:rPr>
                        <a:t>2009 to 2010</a:t>
                      </a:r>
                      <a:endParaRPr lang="en-GB" sz="400" b="1" i="0" u="none" strike="noStrike" dirty="0">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62548">
                <a:tc>
                  <a:txBody>
                    <a:bodyPr/>
                    <a:lstStyle/>
                    <a:p>
                      <a:pPr algn="l" fontAlgn="b"/>
                      <a:r>
                        <a:rPr lang="en-GB" sz="500" b="0" i="0" u="none" strike="noStrike" dirty="0">
                          <a:latin typeface="Arial"/>
                        </a:rPr>
                        <a:t>Czech Republic (n=21)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38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33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dirty="0">
                          <a:latin typeface="Arial"/>
                        </a:rPr>
                        <a:t>19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500" b="0" i="0" u="none" strike="noStrike" dirty="0" smtClean="0">
                          <a:latin typeface="Arial"/>
                        </a:rPr>
                        <a:t>+ 5</a:t>
                      </a:r>
                      <a:endParaRPr lang="en-GB" sz="500" b="0" i="0" u="none" strike="noStrike" dirty="0">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2548">
                <a:tc>
                  <a:txBody>
                    <a:bodyPr/>
                    <a:lstStyle/>
                    <a:p>
                      <a:pPr algn="l" fontAlgn="b"/>
                      <a:r>
                        <a:rPr lang="en-GB" sz="500" b="0" i="0" u="none" strike="noStrike">
                          <a:latin typeface="Arial"/>
                        </a:rPr>
                        <a:t>Denmark (n=7)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86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dirty="0">
                          <a:latin typeface="Arial"/>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500" b="0" i="0" u="none" strike="noStrike" dirty="0" smtClean="0">
                          <a:latin typeface="Arial"/>
                        </a:rPr>
                        <a:t>0</a:t>
                      </a:r>
                      <a:endParaRPr lang="en-GB" sz="500" b="0" i="0" u="none" strike="noStrike" dirty="0">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2548">
                <a:tc>
                  <a:txBody>
                    <a:bodyPr/>
                    <a:lstStyle/>
                    <a:p>
                      <a:pPr algn="l" fontAlgn="b"/>
                      <a:r>
                        <a:rPr lang="en-GB" sz="500" b="0" i="0" u="none" strike="noStrike">
                          <a:latin typeface="Arial"/>
                        </a:rPr>
                        <a:t>Finland (n=6)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33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dirty="0">
                          <a:latin typeface="Arial"/>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500" b="0" i="0" u="none" strike="noStrike" dirty="0" smtClean="0">
                          <a:latin typeface="Arial"/>
                        </a:rPr>
                        <a:t>-</a:t>
                      </a:r>
                      <a:r>
                        <a:rPr lang="de-CH" sz="500" b="0" i="0" u="none" strike="noStrike" baseline="0" dirty="0" smtClean="0">
                          <a:latin typeface="Arial"/>
                        </a:rPr>
                        <a:t> 1</a:t>
                      </a:r>
                      <a:r>
                        <a:rPr lang="de-CH" sz="500" b="0" i="0" u="none" strike="noStrike" dirty="0" smtClean="0">
                          <a:latin typeface="Arial"/>
                        </a:rPr>
                        <a:t>0</a:t>
                      </a:r>
                      <a:endParaRPr lang="en-GB" sz="500" b="0" i="0" u="none" strike="noStrike" dirty="0">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2548">
                <a:tc>
                  <a:txBody>
                    <a:bodyPr/>
                    <a:lstStyle/>
                    <a:p>
                      <a:pPr algn="l" fontAlgn="b"/>
                      <a:r>
                        <a:rPr lang="en-GB" sz="500" b="0" i="0" u="none" strike="noStrike">
                          <a:latin typeface="Arial"/>
                        </a:rPr>
                        <a:t>France (n=129)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19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63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dirty="0">
                          <a:latin typeface="Arial"/>
                        </a:rPr>
                        <a:t>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500" b="0" i="0" u="none" strike="noStrike" dirty="0" smtClean="0">
                          <a:latin typeface="Arial"/>
                        </a:rPr>
                        <a:t>- 2</a:t>
                      </a:r>
                      <a:endParaRPr lang="en-GB" sz="500" b="0" i="0" u="none" strike="noStrike" dirty="0">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2548">
                <a:tc>
                  <a:txBody>
                    <a:bodyPr/>
                    <a:lstStyle/>
                    <a:p>
                      <a:pPr algn="l" fontAlgn="b"/>
                      <a:r>
                        <a:rPr lang="en-GB" sz="500" b="0" i="0" u="none" strike="noStrike">
                          <a:latin typeface="Arial"/>
                        </a:rPr>
                        <a:t>Germany (n=271)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43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dirty="0">
                          <a:latin typeface="Arial"/>
                        </a:rPr>
                        <a:t>31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500" b="0" i="0" u="none" strike="noStrike" dirty="0" smtClean="0">
                          <a:latin typeface="Arial"/>
                        </a:rPr>
                        <a:t>- 2</a:t>
                      </a:r>
                      <a:endParaRPr lang="en-GB" sz="500" b="0" i="0" u="none" strike="noStrike" dirty="0">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2548">
                <a:tc>
                  <a:txBody>
                    <a:bodyPr/>
                    <a:lstStyle/>
                    <a:p>
                      <a:pPr algn="l" fontAlgn="b"/>
                      <a:r>
                        <a:rPr lang="en-GB" sz="500" b="0" i="0" u="none" strike="noStrike">
                          <a:latin typeface="Arial"/>
                        </a:rPr>
                        <a:t>Latvia (n=12)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58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dirty="0">
                          <a:latin typeface="Arial"/>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500" b="0" i="0" u="none" strike="noStrike" dirty="0" smtClean="0">
                          <a:latin typeface="Arial"/>
                        </a:rPr>
                        <a:t>- 58</a:t>
                      </a:r>
                      <a:endParaRPr lang="en-GB" sz="500" b="0" i="0" u="none" strike="noStrike" dirty="0">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2548">
                <a:tc>
                  <a:txBody>
                    <a:bodyPr/>
                    <a:lstStyle/>
                    <a:p>
                      <a:pPr algn="l" fontAlgn="b"/>
                      <a:r>
                        <a:rPr lang="en-GB" sz="500" b="0" i="0" u="none" strike="noStrike">
                          <a:latin typeface="Arial"/>
                        </a:rPr>
                        <a:t>Lithuania (n=32)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28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69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dirty="0">
                          <a:latin typeface="Arial"/>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buFontTx/>
                        <a:buChar char="-"/>
                      </a:pPr>
                      <a:r>
                        <a:rPr lang="de-CH" sz="500" b="0" i="0" u="none" strike="noStrike" dirty="0" smtClean="0">
                          <a:latin typeface="Arial"/>
                        </a:rPr>
                        <a:t>16</a:t>
                      </a:r>
                      <a:endParaRPr lang="en-GB" sz="500" b="0" i="0" u="none" strike="noStrike" dirty="0">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2548">
                <a:tc>
                  <a:txBody>
                    <a:bodyPr/>
                    <a:lstStyle/>
                    <a:p>
                      <a:pPr algn="l" fontAlgn="b"/>
                      <a:r>
                        <a:rPr lang="en-GB" sz="500" b="0" i="0" u="none" strike="noStrike">
                          <a:latin typeface="Arial"/>
                        </a:rPr>
                        <a:t>Poland (n=20)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55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dirty="0">
                          <a:latin typeface="Arial"/>
                        </a:rPr>
                        <a:t>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500" b="0" i="0" u="none" strike="noStrike" dirty="0" smtClean="0">
                          <a:latin typeface="Arial"/>
                        </a:rPr>
                        <a:t>+ 3</a:t>
                      </a:r>
                      <a:endParaRPr lang="en-GB" sz="500" b="0" i="0" u="none" strike="noStrike" dirty="0">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2548">
                <a:tc>
                  <a:txBody>
                    <a:bodyPr/>
                    <a:lstStyle/>
                    <a:p>
                      <a:pPr algn="l" fontAlgn="b"/>
                      <a:r>
                        <a:rPr lang="en-GB" sz="500" b="0" i="0" u="none" strike="noStrike">
                          <a:latin typeface="Arial"/>
                        </a:rPr>
                        <a:t>Romania (n=20)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100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dirty="0">
                          <a:latin typeface="Arial"/>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500" b="0" i="0" u="none" strike="noStrike" dirty="0" smtClean="0">
                          <a:latin typeface="Arial"/>
                        </a:rPr>
                        <a:t>0</a:t>
                      </a:r>
                      <a:endParaRPr lang="en-GB" sz="500" b="0" i="0" u="none" strike="noStrike" dirty="0">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2548">
                <a:tc>
                  <a:txBody>
                    <a:bodyPr/>
                    <a:lstStyle/>
                    <a:p>
                      <a:pPr algn="l" fontAlgn="b"/>
                      <a:r>
                        <a:rPr lang="en-GB" sz="500" b="0" i="0" u="none" strike="noStrike">
                          <a:latin typeface="Arial"/>
                        </a:rPr>
                        <a:t>Sweden (n=4)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75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dirty="0">
                          <a:latin typeface="Arial"/>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buFontTx/>
                        <a:buChar char="-"/>
                      </a:pPr>
                      <a:r>
                        <a:rPr lang="de-CH" sz="500" b="0" i="0" u="none" strike="noStrike" dirty="0" smtClean="0">
                          <a:latin typeface="Arial"/>
                        </a:rPr>
                        <a:t>8</a:t>
                      </a:r>
                      <a:endParaRPr lang="en-GB" sz="500" b="0" i="0" u="none" strike="noStrike" dirty="0">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2548">
                <a:tc>
                  <a:txBody>
                    <a:bodyPr/>
                    <a:lstStyle/>
                    <a:p>
                      <a:pPr algn="l" fontAlgn="b"/>
                      <a:r>
                        <a:rPr lang="en-GB" sz="500" b="0" i="0" u="none" strike="noStrike">
                          <a:latin typeface="Arial"/>
                        </a:rPr>
                        <a:t>Switzerland (n=120)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52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dirty="0">
                          <a:latin typeface="Arial"/>
                        </a:rPr>
                        <a:t>37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buFontTx/>
                        <a:buChar char="-"/>
                      </a:pPr>
                      <a:r>
                        <a:rPr lang="de-CH" sz="500" b="0" i="0" u="none" strike="noStrike" dirty="0" smtClean="0">
                          <a:latin typeface="Arial"/>
                        </a:rPr>
                        <a:t>2</a:t>
                      </a:r>
                      <a:endParaRPr lang="en-GB" sz="500" b="0" i="0" u="none" strike="noStrike" dirty="0">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2548">
                <a:tc>
                  <a:txBody>
                    <a:bodyPr/>
                    <a:lstStyle/>
                    <a:p>
                      <a:pPr algn="l" fontAlgn="b"/>
                      <a:r>
                        <a:rPr lang="en-GB" sz="500" b="0" i="0" u="none" strike="noStrike">
                          <a:latin typeface="Arial"/>
                        </a:rPr>
                        <a:t>UK (N=30)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27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30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dirty="0">
                          <a:latin typeface="Arial"/>
                        </a:rPr>
                        <a:t>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buFontTx/>
                        <a:buChar char="-"/>
                      </a:pPr>
                      <a:r>
                        <a:rPr lang="de-CH" sz="500" b="0" i="0" u="none" strike="noStrike" dirty="0" smtClean="0">
                          <a:latin typeface="Arial"/>
                        </a:rPr>
                        <a:t>14</a:t>
                      </a:r>
                      <a:endParaRPr lang="en-GB" sz="500" b="0" i="0" u="none" strike="noStrike" dirty="0">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2548">
                <a:tc>
                  <a:txBody>
                    <a:bodyPr/>
                    <a:lstStyle/>
                    <a:p>
                      <a:pPr algn="l" fontAlgn="b"/>
                      <a:r>
                        <a:rPr lang="en-GB" sz="500" b="0" i="0" u="none" strike="noStrike">
                          <a:latin typeface="Arial"/>
                        </a:rPr>
                        <a:t>Ukraine (n=2)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100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dirty="0">
                          <a:latin typeface="Arial"/>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500" b="0" i="0" u="none" strike="noStrike" dirty="0" smtClean="0">
                          <a:latin typeface="Arial"/>
                        </a:rPr>
                        <a:t>NA</a:t>
                      </a:r>
                      <a:endParaRPr lang="en-GB" sz="500" b="0" i="0" u="none" strike="noStrike" dirty="0">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2548">
                <a:tc>
                  <a:txBody>
                    <a:bodyPr/>
                    <a:lstStyle/>
                    <a:p>
                      <a:pPr algn="l" fontAlgn="b"/>
                      <a:r>
                        <a:rPr lang="en-GB" sz="500" b="0" i="0" u="none" strike="noStrike" dirty="0">
                          <a:latin typeface="Arial"/>
                        </a:rPr>
                        <a:t>Hungary (n=4)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dirty="0">
                          <a:latin typeface="Arial"/>
                        </a:rPr>
                        <a:t>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a:latin typeface="Arial"/>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dirty="0">
                          <a:latin typeface="Arial"/>
                        </a:rPr>
                        <a:t>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dirty="0">
                          <a:latin typeface="Arial"/>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500" b="0" i="0" u="none" strike="noStrike" dirty="0">
                          <a:latin typeface="Arial"/>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500" b="0" i="0" u="none" strike="noStrike" dirty="0" smtClean="0">
                          <a:latin typeface="Arial"/>
                        </a:rPr>
                        <a:t>- 17</a:t>
                      </a:r>
                      <a:endParaRPr lang="en-GB" sz="500" b="0" i="0" u="none" strike="noStrike" dirty="0">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tint val="100000"/>
                <a:shade val="42000"/>
                <a:hueMod val="100000"/>
                <a:satMod val="100000"/>
              </a:schemeClr>
              <a:schemeClr val="phClr">
                <a:tint val="40000"/>
                <a:shade val="100000"/>
                <a:hueMod val="100000"/>
                <a:satMod val="10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151</TotalTime>
  <Words>701</Words>
  <Application>Microsoft Macintosh PowerPoint</Application>
  <PresentationFormat>A4 Paper (210x297 mm)</PresentationFormat>
  <Paragraphs>146</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Paper</vt:lpstr>
      <vt:lpstr>PowerPoint Presentation</vt:lpstr>
    </vt:vector>
  </TitlesOfParts>
  <Company>Syngenta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Syngenta User</dc:creator>
  <cp:lastModifiedBy>Alan Porter</cp:lastModifiedBy>
  <cp:revision>200</cp:revision>
  <dcterms:created xsi:type="dcterms:W3CDTF">2002-11-07T16:02:06Z</dcterms:created>
  <dcterms:modified xsi:type="dcterms:W3CDTF">2014-04-11T09:42:00Z</dcterms:modified>
</cp:coreProperties>
</file>