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3" r:id="rId2"/>
    <p:sldId id="324" r:id="rId3"/>
    <p:sldId id="298" r:id="rId4"/>
    <p:sldId id="299" r:id="rId5"/>
  </p:sldIdLst>
  <p:sldSz cx="5329238" cy="3779838"/>
  <p:notesSz cx="6858000" cy="9144000"/>
  <p:defaultTextStyle>
    <a:defPPr>
      <a:defRPr lang="en-US"/>
    </a:defPPr>
    <a:lvl1pPr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1pPr>
    <a:lvl2pPr marL="258763" indent="19843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2pPr>
    <a:lvl3pPr marL="519113" indent="39528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3pPr>
    <a:lvl4pPr marL="779463" indent="59213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4pPr>
    <a:lvl5pPr marL="1039813" indent="788988" algn="l" defTabSz="519113" rtl="0" fontAlgn="base">
      <a:spcBef>
        <a:spcPct val="0"/>
      </a:spcBef>
      <a:spcAft>
        <a:spcPct val="0"/>
      </a:spcAft>
      <a:defRPr sz="1000" kern="1200">
        <a:solidFill>
          <a:schemeClr val="tx1"/>
        </a:solidFill>
        <a:latin typeface="Arial" charset="0"/>
        <a:ea typeface="ＭＳ Ｐゴシック" charset="0"/>
        <a:cs typeface="ＭＳ Ｐゴシック" charset="0"/>
      </a:defRPr>
    </a:lvl5pPr>
    <a:lvl6pPr marL="2286000" algn="l" defTabSz="457200" rtl="0" eaLnBrk="1" latinLnBrk="0" hangingPunct="1">
      <a:defRPr sz="1000" kern="1200">
        <a:solidFill>
          <a:schemeClr val="tx1"/>
        </a:solidFill>
        <a:latin typeface="Arial" charset="0"/>
        <a:ea typeface="ＭＳ Ｐゴシック" charset="0"/>
        <a:cs typeface="ＭＳ Ｐゴシック" charset="0"/>
      </a:defRPr>
    </a:lvl6pPr>
    <a:lvl7pPr marL="2743200" algn="l" defTabSz="457200" rtl="0" eaLnBrk="1" latinLnBrk="0" hangingPunct="1">
      <a:defRPr sz="1000" kern="1200">
        <a:solidFill>
          <a:schemeClr val="tx1"/>
        </a:solidFill>
        <a:latin typeface="Arial" charset="0"/>
        <a:ea typeface="ＭＳ Ｐゴシック" charset="0"/>
        <a:cs typeface="ＭＳ Ｐゴシック" charset="0"/>
      </a:defRPr>
    </a:lvl7pPr>
    <a:lvl8pPr marL="3200400" algn="l" defTabSz="457200" rtl="0" eaLnBrk="1" latinLnBrk="0" hangingPunct="1">
      <a:defRPr sz="1000" kern="1200">
        <a:solidFill>
          <a:schemeClr val="tx1"/>
        </a:solidFill>
        <a:latin typeface="Arial" charset="0"/>
        <a:ea typeface="ＭＳ Ｐゴシック" charset="0"/>
        <a:cs typeface="ＭＳ Ｐゴシック" charset="0"/>
      </a:defRPr>
    </a:lvl8pPr>
    <a:lvl9pPr marL="3657600" algn="l" defTabSz="457200" rtl="0" eaLnBrk="1" latinLnBrk="0" hangingPunct="1">
      <a:defRPr sz="10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5B592"/>
    <a:srgbClr val="57B124"/>
    <a:srgbClr val="67A233"/>
    <a:srgbClr val="339136"/>
    <a:srgbClr val="008000"/>
    <a:srgbClr val="69A732"/>
    <a:srgbClr val="3F9A37"/>
    <a:srgbClr val="F0E887"/>
    <a:srgbClr val="FFF975"/>
    <a:srgbClr val="F1EA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137" autoAdjust="0"/>
    <p:restoredTop sz="94660"/>
  </p:normalViewPr>
  <p:slideViewPr>
    <p:cSldViewPr snapToGrid="0">
      <p:cViewPr>
        <p:scale>
          <a:sx n="300" d="100"/>
          <a:sy n="300" d="100"/>
        </p:scale>
        <p:origin x="-80" y="-64"/>
      </p:cViewPr>
      <p:guideLst>
        <p:guide orient="horz" pos="1450"/>
        <p:guide pos="317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520476" fontAlgn="auto">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2A130E89-B6A3-8641-8237-6D8415E5B3DD}" type="datetimeFigureOut">
              <a:rPr lang="en-US"/>
              <a:pPr>
                <a:defRPr/>
              </a:pPr>
              <a:t>21/09/2014</a:t>
            </a:fld>
            <a:endParaRPr lang="en-GB"/>
          </a:p>
        </p:txBody>
      </p:sp>
      <p:sp>
        <p:nvSpPr>
          <p:cNvPr id="4" name="Slide Image Placeholder 3"/>
          <p:cNvSpPr>
            <a:spLocks noGrp="1" noRot="1" noChangeAspect="1"/>
          </p:cNvSpPr>
          <p:nvPr>
            <p:ph type="sldImg" idx="2"/>
          </p:nvPr>
        </p:nvSpPr>
        <p:spPr>
          <a:xfrm>
            <a:off x="1012825" y="685800"/>
            <a:ext cx="4832350" cy="3429000"/>
          </a:xfrm>
          <a:prstGeom prst="rect">
            <a:avLst/>
          </a:prstGeom>
          <a:noFill/>
          <a:ln w="12700">
            <a:solidFill>
              <a:prstClr val="black"/>
            </a:solidFill>
          </a:ln>
        </p:spPr>
        <p:txBody>
          <a:bodyPr vert="horz" lIns="91440" tIns="45720" rIns="91440" bIns="45720" rtlCol="0" anchor="ctr"/>
          <a:lstStyle/>
          <a:p>
            <a:pPr lvl="0"/>
            <a:endParaRPr lang="en-GB"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520476" fontAlgn="auto">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5092297E-C3B1-BF40-B9C8-2866F39E908D}" type="slidenum">
              <a:rPr lang="en-GB"/>
              <a:pPr>
                <a:defRPr/>
              </a:pPr>
              <a:t>‹#›</a:t>
            </a:fld>
            <a:endParaRPr lang="en-GB"/>
          </a:p>
        </p:txBody>
      </p:sp>
    </p:spTree>
    <p:extLst>
      <p:ext uri="{BB962C8B-B14F-4D97-AF65-F5344CB8AC3E}">
        <p14:creationId xmlns:p14="http://schemas.microsoft.com/office/powerpoint/2010/main" val="20920077"/>
      </p:ext>
    </p:extLst>
  </p:cSld>
  <p:clrMap bg1="lt1" tx1="dk1" bg2="lt2" tx2="dk2" accent1="accent1" accent2="accent2" accent3="accent3" accent4="accent4" accent5="accent5" accent6="accent6" hlink="hlink" folHlink="folHlink"/>
  <p:notesStyle>
    <a:lvl1pPr algn="l" defTabSz="519113" rtl="0" eaLnBrk="0" fontAlgn="base" hangingPunct="0">
      <a:spcBef>
        <a:spcPct val="30000"/>
      </a:spcBef>
      <a:spcAft>
        <a:spcPct val="0"/>
      </a:spcAft>
      <a:defRPr sz="700" kern="1200">
        <a:solidFill>
          <a:schemeClr val="tx1"/>
        </a:solidFill>
        <a:latin typeface="+mn-lt"/>
        <a:ea typeface="ＭＳ Ｐゴシック" charset="0"/>
        <a:cs typeface="ＭＳ Ｐゴシック" charset="0"/>
      </a:defRPr>
    </a:lvl1pPr>
    <a:lvl2pPr marL="25876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2pPr>
    <a:lvl3pPr marL="51911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3pPr>
    <a:lvl4pPr marL="77946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4pPr>
    <a:lvl5pPr marL="1039813" algn="l" defTabSz="519113" rtl="0" eaLnBrk="0" fontAlgn="base" hangingPunct="0">
      <a:spcBef>
        <a:spcPct val="30000"/>
      </a:spcBef>
      <a:spcAft>
        <a:spcPct val="0"/>
      </a:spcAft>
      <a:defRPr sz="700" kern="1200">
        <a:solidFill>
          <a:schemeClr val="tx1"/>
        </a:solidFill>
        <a:latin typeface="+mn-lt"/>
        <a:ea typeface="ＭＳ Ｐゴシック" charset="0"/>
        <a:cs typeface="+mn-cs"/>
      </a:defRPr>
    </a:lvl5pPr>
    <a:lvl6pPr marL="1301191" algn="l" defTabSz="520476" rtl="0" eaLnBrk="1" latinLnBrk="0" hangingPunct="1">
      <a:defRPr sz="700" kern="1200">
        <a:solidFill>
          <a:schemeClr val="tx1"/>
        </a:solidFill>
        <a:latin typeface="+mn-lt"/>
        <a:ea typeface="+mn-ea"/>
        <a:cs typeface="+mn-cs"/>
      </a:defRPr>
    </a:lvl6pPr>
    <a:lvl7pPr marL="1561429" algn="l" defTabSz="520476" rtl="0" eaLnBrk="1" latinLnBrk="0" hangingPunct="1">
      <a:defRPr sz="700" kern="1200">
        <a:solidFill>
          <a:schemeClr val="tx1"/>
        </a:solidFill>
        <a:latin typeface="+mn-lt"/>
        <a:ea typeface="+mn-ea"/>
        <a:cs typeface="+mn-cs"/>
      </a:defRPr>
    </a:lvl7pPr>
    <a:lvl8pPr marL="1821668" algn="l" defTabSz="520476" rtl="0" eaLnBrk="1" latinLnBrk="0" hangingPunct="1">
      <a:defRPr sz="700" kern="1200">
        <a:solidFill>
          <a:schemeClr val="tx1"/>
        </a:solidFill>
        <a:latin typeface="+mn-lt"/>
        <a:ea typeface="+mn-ea"/>
        <a:cs typeface="+mn-cs"/>
      </a:defRPr>
    </a:lvl8pPr>
    <a:lvl9pPr marL="2081906" algn="l" defTabSz="520476" rtl="0" eaLnBrk="1" latinLnBrk="0" hangingPunct="1">
      <a:defRPr sz="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9693" y="1174201"/>
            <a:ext cx="4529852" cy="810215"/>
          </a:xfrm>
        </p:spPr>
        <p:txBody>
          <a:bodyPr/>
          <a:lstStyle/>
          <a:p>
            <a:r>
              <a:rPr lang="en-US" smtClean="0"/>
              <a:t>Click to edit Master title style</a:t>
            </a:r>
            <a:endParaRPr lang="en-GB"/>
          </a:p>
        </p:txBody>
      </p:sp>
      <p:sp>
        <p:nvSpPr>
          <p:cNvPr id="3" name="Subtitle 2"/>
          <p:cNvSpPr>
            <a:spLocks noGrp="1"/>
          </p:cNvSpPr>
          <p:nvPr>
            <p:ph type="subTitle" idx="1"/>
          </p:nvPr>
        </p:nvSpPr>
        <p:spPr>
          <a:xfrm>
            <a:off x="799387" y="2141909"/>
            <a:ext cx="3730467" cy="965959"/>
          </a:xfrm>
        </p:spPr>
        <p:txBody>
          <a:bodyPr/>
          <a:lstStyle>
            <a:lvl1pPr marL="0" indent="0" algn="ctr">
              <a:buNone/>
              <a:defRPr>
                <a:solidFill>
                  <a:schemeClr val="tx1">
                    <a:tint val="75000"/>
                  </a:schemeClr>
                </a:solidFill>
              </a:defRPr>
            </a:lvl1pPr>
            <a:lvl2pPr marL="260238" indent="0" algn="ctr">
              <a:buNone/>
              <a:defRPr>
                <a:solidFill>
                  <a:schemeClr val="tx1">
                    <a:tint val="75000"/>
                  </a:schemeClr>
                </a:solidFill>
              </a:defRPr>
            </a:lvl2pPr>
            <a:lvl3pPr marL="520476" indent="0" algn="ctr">
              <a:buNone/>
              <a:defRPr>
                <a:solidFill>
                  <a:schemeClr val="tx1">
                    <a:tint val="75000"/>
                  </a:schemeClr>
                </a:solidFill>
              </a:defRPr>
            </a:lvl3pPr>
            <a:lvl4pPr marL="780715" indent="0" algn="ctr">
              <a:buNone/>
              <a:defRPr>
                <a:solidFill>
                  <a:schemeClr val="tx1">
                    <a:tint val="75000"/>
                  </a:schemeClr>
                </a:solidFill>
              </a:defRPr>
            </a:lvl4pPr>
            <a:lvl5pPr marL="1040953" indent="0" algn="ctr">
              <a:buNone/>
              <a:defRPr>
                <a:solidFill>
                  <a:schemeClr val="tx1">
                    <a:tint val="75000"/>
                  </a:schemeClr>
                </a:solidFill>
              </a:defRPr>
            </a:lvl5pPr>
            <a:lvl6pPr marL="1301191" indent="0" algn="ctr">
              <a:buNone/>
              <a:defRPr>
                <a:solidFill>
                  <a:schemeClr val="tx1">
                    <a:tint val="75000"/>
                  </a:schemeClr>
                </a:solidFill>
              </a:defRPr>
            </a:lvl6pPr>
            <a:lvl7pPr marL="1561429" indent="0" algn="ctr">
              <a:buNone/>
              <a:defRPr>
                <a:solidFill>
                  <a:schemeClr val="tx1">
                    <a:tint val="75000"/>
                  </a:schemeClr>
                </a:solidFill>
              </a:defRPr>
            </a:lvl7pPr>
            <a:lvl8pPr marL="1821668" indent="0" algn="ctr">
              <a:buNone/>
              <a:defRPr>
                <a:solidFill>
                  <a:schemeClr val="tx1">
                    <a:tint val="75000"/>
                  </a:schemeClr>
                </a:solidFill>
              </a:defRPr>
            </a:lvl8pPr>
            <a:lvl9pPr marL="208190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E5823E37-B098-7B4F-9DF2-DDFB99DB3C62}"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43AD87-4108-564F-8A70-F164554C645E}" type="slidenum">
              <a:rPr lang="en-GB"/>
              <a:pPr>
                <a:defRPr/>
              </a:pPr>
              <a:t>‹#›</a:t>
            </a:fld>
            <a:endParaRPr lang="en-GB"/>
          </a:p>
        </p:txBody>
      </p:sp>
    </p:spTree>
    <p:extLst>
      <p:ext uri="{BB962C8B-B14F-4D97-AF65-F5344CB8AC3E}">
        <p14:creationId xmlns:p14="http://schemas.microsoft.com/office/powerpoint/2010/main" val="1123206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405E698-FB21-764E-8513-CBDC5E76D71B}"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3091AC7-C1A4-5348-9251-618E50B05D00}" type="slidenum">
              <a:rPr lang="en-GB"/>
              <a:pPr>
                <a:defRPr/>
              </a:pPr>
              <a:t>‹#›</a:t>
            </a:fld>
            <a:endParaRPr lang="en-GB"/>
          </a:p>
        </p:txBody>
      </p:sp>
    </p:spTree>
    <p:extLst>
      <p:ext uri="{BB962C8B-B14F-4D97-AF65-F5344CB8AC3E}">
        <p14:creationId xmlns:p14="http://schemas.microsoft.com/office/powerpoint/2010/main" val="166081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51973" y="83122"/>
            <a:ext cx="698538" cy="177792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5438" y="83122"/>
            <a:ext cx="2007716" cy="1777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C00AB59-B54C-394D-B817-6B0D9B679384}"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156D34D-978A-A241-99A3-285D81AEFE0C}" type="slidenum">
              <a:rPr lang="en-GB"/>
              <a:pPr>
                <a:defRPr/>
              </a:pPr>
              <a:t>‹#›</a:t>
            </a:fld>
            <a:endParaRPr lang="en-GB"/>
          </a:p>
        </p:txBody>
      </p:sp>
    </p:spTree>
    <p:extLst>
      <p:ext uri="{BB962C8B-B14F-4D97-AF65-F5344CB8AC3E}">
        <p14:creationId xmlns:p14="http://schemas.microsoft.com/office/powerpoint/2010/main" val="1117502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49CB323-7248-CA42-BB4A-524DF05D948F}"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8708FF5-ABAD-BB46-8BD9-AA519818CCF9}" type="slidenum">
              <a:rPr lang="en-GB"/>
              <a:pPr>
                <a:defRPr/>
              </a:pPr>
              <a:t>‹#›</a:t>
            </a:fld>
            <a:endParaRPr lang="en-GB"/>
          </a:p>
        </p:txBody>
      </p:sp>
    </p:spTree>
    <p:extLst>
      <p:ext uri="{BB962C8B-B14F-4D97-AF65-F5344CB8AC3E}">
        <p14:creationId xmlns:p14="http://schemas.microsoft.com/office/powerpoint/2010/main" val="1659086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20973" y="2428896"/>
            <a:ext cx="4529852" cy="750718"/>
          </a:xfrm>
        </p:spPr>
        <p:txBody>
          <a:bodyPr anchor="t"/>
          <a:lstStyle>
            <a:lvl1pPr algn="l">
              <a:defRPr sz="2300" b="1" cap="all"/>
            </a:lvl1pPr>
          </a:lstStyle>
          <a:p>
            <a:r>
              <a:rPr lang="en-US" smtClean="0"/>
              <a:t>Click to edit Master title style</a:t>
            </a:r>
            <a:endParaRPr lang="en-GB"/>
          </a:p>
        </p:txBody>
      </p:sp>
      <p:sp>
        <p:nvSpPr>
          <p:cNvPr id="3" name="Text Placeholder 2"/>
          <p:cNvSpPr>
            <a:spLocks noGrp="1"/>
          </p:cNvSpPr>
          <p:nvPr>
            <p:ph type="body" idx="1"/>
          </p:nvPr>
        </p:nvSpPr>
        <p:spPr>
          <a:xfrm>
            <a:off x="420973" y="1602058"/>
            <a:ext cx="4529852" cy="826839"/>
          </a:xfrm>
        </p:spPr>
        <p:txBody>
          <a:bodyPr anchor="b"/>
          <a:lstStyle>
            <a:lvl1pPr marL="0" indent="0">
              <a:buNone/>
              <a:defRPr sz="1100">
                <a:solidFill>
                  <a:schemeClr val="tx1">
                    <a:tint val="75000"/>
                  </a:schemeClr>
                </a:solidFill>
              </a:defRPr>
            </a:lvl1pPr>
            <a:lvl2pPr marL="260238" indent="0">
              <a:buNone/>
              <a:defRPr sz="1000">
                <a:solidFill>
                  <a:schemeClr val="tx1">
                    <a:tint val="75000"/>
                  </a:schemeClr>
                </a:solidFill>
              </a:defRPr>
            </a:lvl2pPr>
            <a:lvl3pPr marL="520476" indent="0">
              <a:buNone/>
              <a:defRPr sz="900">
                <a:solidFill>
                  <a:schemeClr val="tx1">
                    <a:tint val="75000"/>
                  </a:schemeClr>
                </a:solidFill>
              </a:defRPr>
            </a:lvl3pPr>
            <a:lvl4pPr marL="780715" indent="0">
              <a:buNone/>
              <a:defRPr sz="800">
                <a:solidFill>
                  <a:schemeClr val="tx1">
                    <a:tint val="75000"/>
                  </a:schemeClr>
                </a:solidFill>
              </a:defRPr>
            </a:lvl4pPr>
            <a:lvl5pPr marL="1040953" indent="0">
              <a:buNone/>
              <a:defRPr sz="800">
                <a:solidFill>
                  <a:schemeClr val="tx1">
                    <a:tint val="75000"/>
                  </a:schemeClr>
                </a:solidFill>
              </a:defRPr>
            </a:lvl5pPr>
            <a:lvl6pPr marL="1301191" indent="0">
              <a:buNone/>
              <a:defRPr sz="800">
                <a:solidFill>
                  <a:schemeClr val="tx1">
                    <a:tint val="75000"/>
                  </a:schemeClr>
                </a:solidFill>
              </a:defRPr>
            </a:lvl6pPr>
            <a:lvl7pPr marL="1561429" indent="0">
              <a:buNone/>
              <a:defRPr sz="800">
                <a:solidFill>
                  <a:schemeClr val="tx1">
                    <a:tint val="75000"/>
                  </a:schemeClr>
                </a:solidFill>
              </a:defRPr>
            </a:lvl7pPr>
            <a:lvl8pPr marL="1821668" indent="0">
              <a:buNone/>
              <a:defRPr sz="800">
                <a:solidFill>
                  <a:schemeClr val="tx1">
                    <a:tint val="75000"/>
                  </a:schemeClr>
                </a:solidFill>
              </a:defRPr>
            </a:lvl8pPr>
            <a:lvl9pPr marL="2081906" indent="0">
              <a:buNone/>
              <a:defRPr sz="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903AC87-CC27-6649-B5F2-6BBF5C377F08}" type="datetimeFigureOut">
              <a:rPr lang="en-US"/>
              <a:pPr>
                <a:defRPr/>
              </a:pPr>
              <a:t>21/09/2014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4859B7E-D0F2-E742-89B7-9D770697BCDB}" type="slidenum">
              <a:rPr lang="en-GB"/>
              <a:pPr>
                <a:defRPr/>
              </a:pPr>
              <a:t>‹#›</a:t>
            </a:fld>
            <a:endParaRPr lang="en-GB"/>
          </a:p>
        </p:txBody>
      </p:sp>
    </p:spTree>
    <p:extLst>
      <p:ext uri="{BB962C8B-B14F-4D97-AF65-F5344CB8AC3E}">
        <p14:creationId xmlns:p14="http://schemas.microsoft.com/office/powerpoint/2010/main" val="252164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55437" y="486481"/>
            <a:ext cx="1352664" cy="1374566"/>
          </a:xfrm>
        </p:spPr>
        <p:txBody>
          <a:bodyPr/>
          <a:lstStyle>
            <a:lvl1pPr>
              <a:defRPr sz="1600"/>
            </a:lvl1pPr>
            <a:lvl2pPr>
              <a:defRPr sz="1400"/>
            </a:lvl2pPr>
            <a:lvl3pPr>
              <a:defRPr sz="11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596922" y="486481"/>
            <a:ext cx="1353590" cy="1374566"/>
          </a:xfrm>
        </p:spPr>
        <p:txBody>
          <a:bodyPr/>
          <a:lstStyle>
            <a:lvl1pPr>
              <a:defRPr sz="1600"/>
            </a:lvl1pPr>
            <a:lvl2pPr>
              <a:defRPr sz="1400"/>
            </a:lvl2pPr>
            <a:lvl3pPr>
              <a:defRPr sz="11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EEAE849C-0361-334C-94BC-FCF265B197CB}" type="datetimeFigureOut">
              <a:rPr lang="en-US"/>
              <a:pPr>
                <a:defRPr/>
              </a:pPr>
              <a:t>21/09/2014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3387557-7998-5849-80C6-23D0567DBAAA}" type="slidenum">
              <a:rPr lang="en-GB"/>
              <a:pPr>
                <a:defRPr/>
              </a:pPr>
              <a:t>‹#›</a:t>
            </a:fld>
            <a:endParaRPr lang="en-GB"/>
          </a:p>
        </p:txBody>
      </p:sp>
    </p:spTree>
    <p:extLst>
      <p:ext uri="{BB962C8B-B14F-4D97-AF65-F5344CB8AC3E}">
        <p14:creationId xmlns:p14="http://schemas.microsoft.com/office/powerpoint/2010/main" val="3481300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6462" y="151370"/>
            <a:ext cx="4796314" cy="629973"/>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266463" y="846089"/>
            <a:ext cx="2354672" cy="352610"/>
          </a:xfrm>
        </p:spPr>
        <p:txBody>
          <a:bodyPr anchor="b"/>
          <a:lstStyle>
            <a:lvl1pPr marL="0" indent="0">
              <a:buNone/>
              <a:defRPr sz="1400" b="1"/>
            </a:lvl1pPr>
            <a:lvl2pPr marL="260238" indent="0">
              <a:buNone/>
              <a:defRPr sz="1100" b="1"/>
            </a:lvl2pPr>
            <a:lvl3pPr marL="520476" indent="0">
              <a:buNone/>
              <a:defRPr sz="1000" b="1"/>
            </a:lvl3pPr>
            <a:lvl4pPr marL="780715" indent="0">
              <a:buNone/>
              <a:defRPr sz="900" b="1"/>
            </a:lvl4pPr>
            <a:lvl5pPr marL="1040953" indent="0">
              <a:buNone/>
              <a:defRPr sz="900" b="1"/>
            </a:lvl5pPr>
            <a:lvl6pPr marL="1301191" indent="0">
              <a:buNone/>
              <a:defRPr sz="900" b="1"/>
            </a:lvl6pPr>
            <a:lvl7pPr marL="1561429" indent="0">
              <a:buNone/>
              <a:defRPr sz="900" b="1"/>
            </a:lvl7pPr>
            <a:lvl8pPr marL="1821668" indent="0">
              <a:buNone/>
              <a:defRPr sz="900" b="1"/>
            </a:lvl8pPr>
            <a:lvl9pPr marL="2081906" indent="0">
              <a:buNone/>
              <a:defRPr sz="900" b="1"/>
            </a:lvl9pPr>
          </a:lstStyle>
          <a:p>
            <a:pPr lvl="0"/>
            <a:r>
              <a:rPr lang="en-US" smtClean="0"/>
              <a:t>Click to edit Master text styles</a:t>
            </a:r>
          </a:p>
        </p:txBody>
      </p:sp>
      <p:sp>
        <p:nvSpPr>
          <p:cNvPr id="4" name="Content Placeholder 3"/>
          <p:cNvSpPr>
            <a:spLocks noGrp="1"/>
          </p:cNvSpPr>
          <p:nvPr>
            <p:ph sz="half" idx="2"/>
          </p:nvPr>
        </p:nvSpPr>
        <p:spPr>
          <a:xfrm>
            <a:off x="266463" y="1198699"/>
            <a:ext cx="2354672" cy="2177782"/>
          </a:xfr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707181" y="846089"/>
            <a:ext cx="2355597" cy="352610"/>
          </a:xfrm>
        </p:spPr>
        <p:txBody>
          <a:bodyPr anchor="b"/>
          <a:lstStyle>
            <a:lvl1pPr marL="0" indent="0">
              <a:buNone/>
              <a:defRPr sz="1400" b="1"/>
            </a:lvl1pPr>
            <a:lvl2pPr marL="260238" indent="0">
              <a:buNone/>
              <a:defRPr sz="1100" b="1"/>
            </a:lvl2pPr>
            <a:lvl3pPr marL="520476" indent="0">
              <a:buNone/>
              <a:defRPr sz="1000" b="1"/>
            </a:lvl3pPr>
            <a:lvl4pPr marL="780715" indent="0">
              <a:buNone/>
              <a:defRPr sz="900" b="1"/>
            </a:lvl4pPr>
            <a:lvl5pPr marL="1040953" indent="0">
              <a:buNone/>
              <a:defRPr sz="900" b="1"/>
            </a:lvl5pPr>
            <a:lvl6pPr marL="1301191" indent="0">
              <a:buNone/>
              <a:defRPr sz="900" b="1"/>
            </a:lvl6pPr>
            <a:lvl7pPr marL="1561429" indent="0">
              <a:buNone/>
              <a:defRPr sz="900" b="1"/>
            </a:lvl7pPr>
            <a:lvl8pPr marL="1821668" indent="0">
              <a:buNone/>
              <a:defRPr sz="900" b="1"/>
            </a:lvl8pPr>
            <a:lvl9pPr marL="2081906" indent="0">
              <a:buNone/>
              <a:defRPr sz="900" b="1"/>
            </a:lvl9pPr>
          </a:lstStyle>
          <a:p>
            <a:pPr lvl="0"/>
            <a:r>
              <a:rPr lang="en-US" smtClean="0"/>
              <a:t>Click to edit Master text styles</a:t>
            </a:r>
          </a:p>
        </p:txBody>
      </p:sp>
      <p:sp>
        <p:nvSpPr>
          <p:cNvPr id="6" name="Content Placeholder 5"/>
          <p:cNvSpPr>
            <a:spLocks noGrp="1"/>
          </p:cNvSpPr>
          <p:nvPr>
            <p:ph sz="quarter" idx="4"/>
          </p:nvPr>
        </p:nvSpPr>
        <p:spPr>
          <a:xfrm>
            <a:off x="2707181" y="1198699"/>
            <a:ext cx="2355597" cy="2177782"/>
          </a:xfrm>
        </p:spPr>
        <p:txBody>
          <a:bodyPr/>
          <a:lstStyle>
            <a:lvl1pPr>
              <a:defRPr sz="14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B5429BB-2325-FB4F-A317-B26193570776}" type="datetimeFigureOut">
              <a:rPr lang="en-US"/>
              <a:pPr>
                <a:defRPr/>
              </a:pPr>
              <a:t>21/09/2014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AA3050E-9EC7-CE4B-964E-08A805A2B945}" type="slidenum">
              <a:rPr lang="en-GB"/>
              <a:pPr>
                <a:defRPr/>
              </a:pPr>
              <a:t>‹#›</a:t>
            </a:fld>
            <a:endParaRPr lang="en-GB"/>
          </a:p>
        </p:txBody>
      </p:sp>
    </p:spTree>
    <p:extLst>
      <p:ext uri="{BB962C8B-B14F-4D97-AF65-F5344CB8AC3E}">
        <p14:creationId xmlns:p14="http://schemas.microsoft.com/office/powerpoint/2010/main" val="265070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DCC0FFA-02DC-0649-AB16-1715E53C231E}" type="datetimeFigureOut">
              <a:rPr lang="en-US"/>
              <a:pPr>
                <a:defRPr/>
              </a:pPr>
              <a:t>21/09/2014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9FBEC07-F3C0-C543-A009-DBDDD3523843}" type="slidenum">
              <a:rPr lang="en-GB"/>
              <a:pPr>
                <a:defRPr/>
              </a:pPr>
              <a:t>‹#›</a:t>
            </a:fld>
            <a:endParaRPr lang="en-GB"/>
          </a:p>
        </p:txBody>
      </p:sp>
    </p:spTree>
    <p:extLst>
      <p:ext uri="{BB962C8B-B14F-4D97-AF65-F5344CB8AC3E}">
        <p14:creationId xmlns:p14="http://schemas.microsoft.com/office/powerpoint/2010/main" val="2196795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65287AA-E924-2648-9138-78AC31ED2B0B}" type="datetimeFigureOut">
              <a:rPr lang="en-US"/>
              <a:pPr>
                <a:defRPr/>
              </a:pPr>
              <a:t>21/09/2014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B22C31E-7F27-3749-AD1F-8840AA6C3065}" type="slidenum">
              <a:rPr lang="en-GB"/>
              <a:pPr>
                <a:defRPr/>
              </a:pPr>
              <a:t>‹#›</a:t>
            </a:fld>
            <a:endParaRPr lang="en-GB"/>
          </a:p>
        </p:txBody>
      </p:sp>
    </p:spTree>
    <p:extLst>
      <p:ext uri="{BB962C8B-B14F-4D97-AF65-F5344CB8AC3E}">
        <p14:creationId xmlns:p14="http://schemas.microsoft.com/office/powerpoint/2010/main" val="2798443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463" y="150494"/>
            <a:ext cx="1753283" cy="640473"/>
          </a:xfrm>
        </p:spPr>
        <p:txBody>
          <a:bodyPr anchor="b"/>
          <a:lstStyle>
            <a:lvl1pPr algn="l">
              <a:defRPr sz="1100" b="1"/>
            </a:lvl1pPr>
          </a:lstStyle>
          <a:p>
            <a:r>
              <a:rPr lang="en-US" smtClean="0"/>
              <a:t>Click to edit Master title style</a:t>
            </a:r>
            <a:endParaRPr lang="en-GB"/>
          </a:p>
        </p:txBody>
      </p:sp>
      <p:sp>
        <p:nvSpPr>
          <p:cNvPr id="3" name="Content Placeholder 2"/>
          <p:cNvSpPr>
            <a:spLocks noGrp="1"/>
          </p:cNvSpPr>
          <p:nvPr>
            <p:ph idx="1"/>
          </p:nvPr>
        </p:nvSpPr>
        <p:spPr>
          <a:xfrm>
            <a:off x="2083585" y="150495"/>
            <a:ext cx="2979191" cy="3225987"/>
          </a:xfrm>
        </p:spPr>
        <p:txBody>
          <a:bodyPr/>
          <a:lstStyle>
            <a:lvl1pPr>
              <a:defRPr sz="18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66463" y="790967"/>
            <a:ext cx="1753283" cy="2585514"/>
          </a:xfrm>
        </p:spPr>
        <p:txBody>
          <a:bodyPr/>
          <a:lstStyle>
            <a:lvl1pPr marL="0" indent="0">
              <a:buNone/>
              <a:defRPr sz="800"/>
            </a:lvl1pPr>
            <a:lvl2pPr marL="260238" indent="0">
              <a:buNone/>
              <a:defRPr sz="700"/>
            </a:lvl2pPr>
            <a:lvl3pPr marL="520476" indent="0">
              <a:buNone/>
              <a:defRPr sz="600"/>
            </a:lvl3pPr>
            <a:lvl4pPr marL="780715" indent="0">
              <a:buNone/>
              <a:defRPr sz="500"/>
            </a:lvl4pPr>
            <a:lvl5pPr marL="1040953" indent="0">
              <a:buNone/>
              <a:defRPr sz="500"/>
            </a:lvl5pPr>
            <a:lvl6pPr marL="1301191" indent="0">
              <a:buNone/>
              <a:defRPr sz="500"/>
            </a:lvl6pPr>
            <a:lvl7pPr marL="1561429" indent="0">
              <a:buNone/>
              <a:defRPr sz="500"/>
            </a:lvl7pPr>
            <a:lvl8pPr marL="1821668" indent="0">
              <a:buNone/>
              <a:defRPr sz="500"/>
            </a:lvl8pPr>
            <a:lvl9pPr marL="2081906" indent="0">
              <a:buNone/>
              <a:defRPr sz="5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B4EAE9-1062-6445-B98A-8FDE4A0DDDC5}" type="datetimeFigureOut">
              <a:rPr lang="en-US"/>
              <a:pPr>
                <a:defRPr/>
              </a:pPr>
              <a:t>21/09/2014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000B155-A0D9-9E48-9045-0899E40EBB8C}" type="slidenum">
              <a:rPr lang="en-GB"/>
              <a:pPr>
                <a:defRPr/>
              </a:pPr>
              <a:t>‹#›</a:t>
            </a:fld>
            <a:endParaRPr lang="en-GB"/>
          </a:p>
        </p:txBody>
      </p:sp>
    </p:spTree>
    <p:extLst>
      <p:ext uri="{BB962C8B-B14F-4D97-AF65-F5344CB8AC3E}">
        <p14:creationId xmlns:p14="http://schemas.microsoft.com/office/powerpoint/2010/main" val="1519584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4569" y="2645887"/>
            <a:ext cx="3197543" cy="312362"/>
          </a:xfrm>
        </p:spPr>
        <p:txBody>
          <a:bodyPr anchor="b"/>
          <a:lstStyle>
            <a:lvl1pPr algn="l">
              <a:defRPr sz="1100" b="1"/>
            </a:lvl1pPr>
          </a:lstStyle>
          <a:p>
            <a:r>
              <a:rPr lang="en-US" smtClean="0"/>
              <a:t>Click to edit Master title style</a:t>
            </a:r>
            <a:endParaRPr lang="en-GB"/>
          </a:p>
        </p:txBody>
      </p:sp>
      <p:sp>
        <p:nvSpPr>
          <p:cNvPr id="3" name="Picture Placeholder 2"/>
          <p:cNvSpPr>
            <a:spLocks noGrp="1"/>
          </p:cNvSpPr>
          <p:nvPr>
            <p:ph type="pic" idx="1"/>
          </p:nvPr>
        </p:nvSpPr>
        <p:spPr>
          <a:xfrm>
            <a:off x="1044569" y="337736"/>
            <a:ext cx="3197543" cy="2267903"/>
          </a:xfrm>
        </p:spPr>
        <p:txBody>
          <a:bodyPr rtlCol="0">
            <a:normAutofit/>
          </a:bodyPr>
          <a:lstStyle>
            <a:lvl1pPr marL="0" indent="0">
              <a:buNone/>
              <a:defRPr sz="1800"/>
            </a:lvl1pPr>
            <a:lvl2pPr marL="260238" indent="0">
              <a:buNone/>
              <a:defRPr sz="1600"/>
            </a:lvl2pPr>
            <a:lvl3pPr marL="520476" indent="0">
              <a:buNone/>
              <a:defRPr sz="1400"/>
            </a:lvl3pPr>
            <a:lvl4pPr marL="780715" indent="0">
              <a:buNone/>
              <a:defRPr sz="1100"/>
            </a:lvl4pPr>
            <a:lvl5pPr marL="1040953" indent="0">
              <a:buNone/>
              <a:defRPr sz="1100"/>
            </a:lvl5pPr>
            <a:lvl6pPr marL="1301191" indent="0">
              <a:buNone/>
              <a:defRPr sz="1100"/>
            </a:lvl6pPr>
            <a:lvl7pPr marL="1561429" indent="0">
              <a:buNone/>
              <a:defRPr sz="1100"/>
            </a:lvl7pPr>
            <a:lvl8pPr marL="1821668" indent="0">
              <a:buNone/>
              <a:defRPr sz="1100"/>
            </a:lvl8pPr>
            <a:lvl9pPr marL="2081906" indent="0">
              <a:buNone/>
              <a:defRPr sz="1100"/>
            </a:lvl9pPr>
          </a:lstStyle>
          <a:p>
            <a:pPr lvl="0"/>
            <a:endParaRPr lang="en-GB" noProof="0" dirty="0" smtClean="0"/>
          </a:p>
        </p:txBody>
      </p:sp>
      <p:sp>
        <p:nvSpPr>
          <p:cNvPr id="4" name="Text Placeholder 3"/>
          <p:cNvSpPr>
            <a:spLocks noGrp="1"/>
          </p:cNvSpPr>
          <p:nvPr>
            <p:ph type="body" sz="half" idx="2"/>
          </p:nvPr>
        </p:nvSpPr>
        <p:spPr>
          <a:xfrm>
            <a:off x="1044569" y="2958249"/>
            <a:ext cx="3197543" cy="443606"/>
          </a:xfrm>
        </p:spPr>
        <p:txBody>
          <a:bodyPr/>
          <a:lstStyle>
            <a:lvl1pPr marL="0" indent="0">
              <a:buNone/>
              <a:defRPr sz="800"/>
            </a:lvl1pPr>
            <a:lvl2pPr marL="260238" indent="0">
              <a:buNone/>
              <a:defRPr sz="700"/>
            </a:lvl2pPr>
            <a:lvl3pPr marL="520476" indent="0">
              <a:buNone/>
              <a:defRPr sz="600"/>
            </a:lvl3pPr>
            <a:lvl4pPr marL="780715" indent="0">
              <a:buNone/>
              <a:defRPr sz="500"/>
            </a:lvl4pPr>
            <a:lvl5pPr marL="1040953" indent="0">
              <a:buNone/>
              <a:defRPr sz="500"/>
            </a:lvl5pPr>
            <a:lvl6pPr marL="1301191" indent="0">
              <a:buNone/>
              <a:defRPr sz="500"/>
            </a:lvl6pPr>
            <a:lvl7pPr marL="1561429" indent="0">
              <a:buNone/>
              <a:defRPr sz="500"/>
            </a:lvl7pPr>
            <a:lvl8pPr marL="1821668" indent="0">
              <a:buNone/>
              <a:defRPr sz="500"/>
            </a:lvl8pPr>
            <a:lvl9pPr marL="2081906" indent="0">
              <a:buNone/>
              <a:defRPr sz="5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976C9A-D9F8-554F-9A12-63CD62B0D325}" type="datetimeFigureOut">
              <a:rPr lang="en-US"/>
              <a:pPr>
                <a:defRPr/>
              </a:pPr>
              <a:t>21/09/2014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9AAF1C7-7CC4-BE48-B159-34BF600838CA}" type="slidenum">
              <a:rPr lang="en-GB"/>
              <a:pPr>
                <a:defRPr/>
              </a:pPr>
              <a:t>‹#›</a:t>
            </a:fld>
            <a:endParaRPr lang="en-GB"/>
          </a:p>
        </p:txBody>
      </p:sp>
    </p:spTree>
    <p:extLst>
      <p:ext uri="{BB962C8B-B14F-4D97-AF65-F5344CB8AC3E}">
        <p14:creationId xmlns:p14="http://schemas.microsoft.com/office/powerpoint/2010/main" val="19632873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66700" y="150813"/>
            <a:ext cx="4795838"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2048" tIns="26024" rIns="52048" bIns="26024"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266700" y="882650"/>
            <a:ext cx="4795838"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2048" tIns="26024" rIns="52048" bIns="260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266700" y="3503613"/>
            <a:ext cx="1243013" cy="201612"/>
          </a:xfrm>
          <a:prstGeom prst="rect">
            <a:avLst/>
          </a:prstGeom>
        </p:spPr>
        <p:txBody>
          <a:bodyPr vert="horz" wrap="square" lIns="52048" tIns="26024" rIns="52048" bIns="26024" numCol="1" anchor="ctr" anchorCtr="0" compatLnSpc="1">
            <a:prstTxWarp prst="textNoShape">
              <a:avLst/>
            </a:prstTxWarp>
          </a:bodyPr>
          <a:lstStyle>
            <a:lvl1pPr>
              <a:defRPr sz="700">
                <a:solidFill>
                  <a:srgbClr val="898989"/>
                </a:solidFill>
                <a:latin typeface="Calibri" charset="0"/>
                <a:cs typeface="Arial" charset="0"/>
              </a:defRPr>
            </a:lvl1pPr>
          </a:lstStyle>
          <a:p>
            <a:pPr>
              <a:defRPr/>
            </a:pPr>
            <a:fld id="{C6B02A02-BCE4-ED44-98E3-A38AD3BCE93A}" type="datetimeFigureOut">
              <a:rPr lang="en-US"/>
              <a:pPr>
                <a:defRPr/>
              </a:pPr>
              <a:t>21/09/2014</a:t>
            </a:fld>
            <a:endParaRPr lang="en-GB"/>
          </a:p>
        </p:txBody>
      </p:sp>
      <p:sp>
        <p:nvSpPr>
          <p:cNvPr id="5" name="Footer Placeholder 4"/>
          <p:cNvSpPr>
            <a:spLocks noGrp="1"/>
          </p:cNvSpPr>
          <p:nvPr>
            <p:ph type="ftr" sz="quarter" idx="3"/>
          </p:nvPr>
        </p:nvSpPr>
        <p:spPr>
          <a:xfrm>
            <a:off x="1820863" y="3503613"/>
            <a:ext cx="1687512" cy="201612"/>
          </a:xfrm>
          <a:prstGeom prst="rect">
            <a:avLst/>
          </a:prstGeom>
        </p:spPr>
        <p:txBody>
          <a:bodyPr vert="horz" lIns="52048" tIns="26024" rIns="52048" bIns="26024" rtlCol="0" anchor="ctr"/>
          <a:lstStyle>
            <a:lvl1pPr algn="ctr" defTabSz="520476" fontAlgn="auto">
              <a:spcBef>
                <a:spcPts val="0"/>
              </a:spcBef>
              <a:spcAft>
                <a:spcPts val="0"/>
              </a:spcAft>
              <a:defRPr sz="7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3819525" y="3503613"/>
            <a:ext cx="1243013" cy="201612"/>
          </a:xfrm>
          <a:prstGeom prst="rect">
            <a:avLst/>
          </a:prstGeom>
        </p:spPr>
        <p:txBody>
          <a:bodyPr vert="horz" wrap="square" lIns="52048" tIns="26024" rIns="52048" bIns="26024" numCol="1" anchor="ctr" anchorCtr="0" compatLnSpc="1">
            <a:prstTxWarp prst="textNoShape">
              <a:avLst/>
            </a:prstTxWarp>
          </a:bodyPr>
          <a:lstStyle>
            <a:lvl1pPr algn="r">
              <a:defRPr sz="700">
                <a:solidFill>
                  <a:srgbClr val="898989"/>
                </a:solidFill>
                <a:latin typeface="Calibri" charset="0"/>
                <a:cs typeface="Arial" charset="0"/>
              </a:defRPr>
            </a:lvl1pPr>
          </a:lstStyle>
          <a:p>
            <a:pPr>
              <a:defRPr/>
            </a:pPr>
            <a:fld id="{3FEDA813-29A0-5E41-98D8-C65EE04C0BC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9113" rtl="0" eaLnBrk="0" fontAlgn="base" hangingPunct="0">
        <a:spcBef>
          <a:spcPct val="0"/>
        </a:spcBef>
        <a:spcAft>
          <a:spcPct val="0"/>
        </a:spcAft>
        <a:defRPr sz="2500" kern="1200">
          <a:solidFill>
            <a:schemeClr val="tx1"/>
          </a:solidFill>
          <a:latin typeface="+mj-lt"/>
          <a:ea typeface="ＭＳ Ｐゴシック" charset="0"/>
          <a:cs typeface="ＭＳ Ｐゴシック" charset="0"/>
        </a:defRPr>
      </a:lvl1pPr>
      <a:lvl2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2pPr>
      <a:lvl3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3pPr>
      <a:lvl4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4pPr>
      <a:lvl5pPr algn="ctr" defTabSz="519113" rtl="0" eaLnBrk="0" fontAlgn="base" hangingPunct="0">
        <a:spcBef>
          <a:spcPct val="0"/>
        </a:spcBef>
        <a:spcAft>
          <a:spcPct val="0"/>
        </a:spcAft>
        <a:defRPr sz="2500">
          <a:solidFill>
            <a:schemeClr val="tx1"/>
          </a:solidFill>
          <a:latin typeface="Calibri" pitchFamily="34" charset="0"/>
          <a:ea typeface="ＭＳ Ｐゴシック" charset="0"/>
          <a:cs typeface="ＭＳ Ｐゴシック" charset="0"/>
        </a:defRPr>
      </a:lvl5pPr>
      <a:lvl6pPr marL="457200" algn="ctr" defTabSz="519113" rtl="0" fontAlgn="base">
        <a:spcBef>
          <a:spcPct val="0"/>
        </a:spcBef>
        <a:spcAft>
          <a:spcPct val="0"/>
        </a:spcAft>
        <a:defRPr sz="2500">
          <a:solidFill>
            <a:schemeClr val="tx1"/>
          </a:solidFill>
          <a:latin typeface="Calibri" pitchFamily="34" charset="0"/>
        </a:defRPr>
      </a:lvl6pPr>
      <a:lvl7pPr marL="914400" algn="ctr" defTabSz="519113" rtl="0" fontAlgn="base">
        <a:spcBef>
          <a:spcPct val="0"/>
        </a:spcBef>
        <a:spcAft>
          <a:spcPct val="0"/>
        </a:spcAft>
        <a:defRPr sz="2500">
          <a:solidFill>
            <a:schemeClr val="tx1"/>
          </a:solidFill>
          <a:latin typeface="Calibri" pitchFamily="34" charset="0"/>
        </a:defRPr>
      </a:lvl7pPr>
      <a:lvl8pPr marL="1371600" algn="ctr" defTabSz="519113" rtl="0" fontAlgn="base">
        <a:spcBef>
          <a:spcPct val="0"/>
        </a:spcBef>
        <a:spcAft>
          <a:spcPct val="0"/>
        </a:spcAft>
        <a:defRPr sz="2500">
          <a:solidFill>
            <a:schemeClr val="tx1"/>
          </a:solidFill>
          <a:latin typeface="Calibri" pitchFamily="34" charset="0"/>
        </a:defRPr>
      </a:lvl8pPr>
      <a:lvl9pPr marL="1828800" algn="ctr" defTabSz="519113" rtl="0" fontAlgn="base">
        <a:spcBef>
          <a:spcPct val="0"/>
        </a:spcBef>
        <a:spcAft>
          <a:spcPct val="0"/>
        </a:spcAft>
        <a:defRPr sz="2500">
          <a:solidFill>
            <a:schemeClr val="tx1"/>
          </a:solidFill>
          <a:latin typeface="Calibri" pitchFamily="34" charset="0"/>
        </a:defRPr>
      </a:lvl9pPr>
    </p:titleStyle>
    <p:bodyStyle>
      <a:lvl1pPr marL="193675" indent="-193675" algn="l" defTabSz="519113" rtl="0" eaLnBrk="0" fontAlgn="base" hangingPunct="0">
        <a:spcBef>
          <a:spcPct val="20000"/>
        </a:spcBef>
        <a:spcAft>
          <a:spcPct val="0"/>
        </a:spcAft>
        <a:buFont typeface="Arial" charset="0"/>
        <a:buChar char="•"/>
        <a:defRPr kern="1200">
          <a:solidFill>
            <a:schemeClr val="tx1"/>
          </a:solidFill>
          <a:latin typeface="+mn-lt"/>
          <a:ea typeface="ＭＳ Ｐゴシック" charset="0"/>
          <a:cs typeface="ＭＳ Ｐゴシック" charset="0"/>
        </a:defRPr>
      </a:lvl1pPr>
      <a:lvl2pPr marL="422275" indent="-161925" algn="l" defTabSz="519113" rtl="0" eaLnBrk="0" fontAlgn="base" hangingPunct="0">
        <a:spcBef>
          <a:spcPct val="20000"/>
        </a:spcBef>
        <a:spcAft>
          <a:spcPct val="0"/>
        </a:spcAft>
        <a:buFont typeface="Arial" charset="0"/>
        <a:buChar char="–"/>
        <a:defRPr sz="1600" kern="1200">
          <a:solidFill>
            <a:schemeClr val="tx1"/>
          </a:solidFill>
          <a:latin typeface="+mn-lt"/>
          <a:ea typeface="ＭＳ Ｐゴシック" charset="0"/>
          <a:cs typeface="+mn-cs"/>
        </a:defRPr>
      </a:lvl2pPr>
      <a:lvl3pPr marL="649288" indent="-128588" algn="l" defTabSz="519113" rtl="0" eaLnBrk="0" fontAlgn="base" hangingPunct="0">
        <a:spcBef>
          <a:spcPct val="20000"/>
        </a:spcBef>
        <a:spcAft>
          <a:spcPct val="0"/>
        </a:spcAft>
        <a:buFont typeface="Arial" charset="0"/>
        <a:buChar char="•"/>
        <a:defRPr sz="1400" kern="1200">
          <a:solidFill>
            <a:schemeClr val="tx1"/>
          </a:solidFill>
          <a:latin typeface="+mn-lt"/>
          <a:ea typeface="ＭＳ Ｐゴシック" charset="0"/>
          <a:cs typeface="+mn-cs"/>
        </a:defRPr>
      </a:lvl3pPr>
      <a:lvl4pPr marL="909638" indent="-128588" algn="l" defTabSz="519113" rtl="0" eaLnBrk="0" fontAlgn="base" hangingPunct="0">
        <a:spcBef>
          <a:spcPct val="20000"/>
        </a:spcBef>
        <a:spcAft>
          <a:spcPct val="0"/>
        </a:spcAft>
        <a:buFont typeface="Arial" charset="0"/>
        <a:buChar char="–"/>
        <a:defRPr sz="1100" kern="1200">
          <a:solidFill>
            <a:schemeClr val="tx1"/>
          </a:solidFill>
          <a:latin typeface="+mn-lt"/>
          <a:ea typeface="ＭＳ Ｐゴシック" charset="0"/>
          <a:cs typeface="+mn-cs"/>
        </a:defRPr>
      </a:lvl4pPr>
      <a:lvl5pPr marL="1169988" indent="-128588" algn="l" defTabSz="519113" rtl="0" eaLnBrk="0" fontAlgn="base" hangingPunct="0">
        <a:spcBef>
          <a:spcPct val="20000"/>
        </a:spcBef>
        <a:spcAft>
          <a:spcPct val="0"/>
        </a:spcAft>
        <a:buFont typeface="Arial" charset="0"/>
        <a:buChar char="»"/>
        <a:defRPr sz="1100" kern="1200">
          <a:solidFill>
            <a:schemeClr val="tx1"/>
          </a:solidFill>
          <a:latin typeface="+mn-lt"/>
          <a:ea typeface="ＭＳ Ｐゴシック" charset="0"/>
          <a:cs typeface="+mn-cs"/>
        </a:defRPr>
      </a:lvl5pPr>
      <a:lvl6pPr marL="1431310"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6pPr>
      <a:lvl7pPr marL="1691549"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7pPr>
      <a:lvl8pPr marL="1951787"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8pPr>
      <a:lvl9pPr marL="2212025" indent="-130119" algn="l" defTabSz="520476" rtl="0" eaLnBrk="1" latinLnBrk="0" hangingPunct="1">
        <a:spcBef>
          <a:spcPct val="20000"/>
        </a:spcBef>
        <a:buFont typeface="Arial" pitchFamily="34" charset="0"/>
        <a:buChar char="•"/>
        <a:defRPr sz="1100" kern="1200">
          <a:solidFill>
            <a:schemeClr val="tx1"/>
          </a:solidFill>
          <a:latin typeface="+mn-lt"/>
          <a:ea typeface="+mn-ea"/>
          <a:cs typeface="+mn-cs"/>
        </a:defRPr>
      </a:lvl9pPr>
    </p:bodyStyle>
    <p:otherStyle>
      <a:defPPr>
        <a:defRPr lang="en-US"/>
      </a:defPPr>
      <a:lvl1pPr marL="0" algn="l" defTabSz="520476" rtl="0" eaLnBrk="1" latinLnBrk="0" hangingPunct="1">
        <a:defRPr sz="1000" kern="1200">
          <a:solidFill>
            <a:schemeClr val="tx1"/>
          </a:solidFill>
          <a:latin typeface="+mn-lt"/>
          <a:ea typeface="+mn-ea"/>
          <a:cs typeface="+mn-cs"/>
        </a:defRPr>
      </a:lvl1pPr>
      <a:lvl2pPr marL="260238" algn="l" defTabSz="520476" rtl="0" eaLnBrk="1" latinLnBrk="0" hangingPunct="1">
        <a:defRPr sz="1000" kern="1200">
          <a:solidFill>
            <a:schemeClr val="tx1"/>
          </a:solidFill>
          <a:latin typeface="+mn-lt"/>
          <a:ea typeface="+mn-ea"/>
          <a:cs typeface="+mn-cs"/>
        </a:defRPr>
      </a:lvl2pPr>
      <a:lvl3pPr marL="520476" algn="l" defTabSz="520476" rtl="0" eaLnBrk="1" latinLnBrk="0" hangingPunct="1">
        <a:defRPr sz="1000" kern="1200">
          <a:solidFill>
            <a:schemeClr val="tx1"/>
          </a:solidFill>
          <a:latin typeface="+mn-lt"/>
          <a:ea typeface="+mn-ea"/>
          <a:cs typeface="+mn-cs"/>
        </a:defRPr>
      </a:lvl3pPr>
      <a:lvl4pPr marL="780715" algn="l" defTabSz="520476" rtl="0" eaLnBrk="1" latinLnBrk="0" hangingPunct="1">
        <a:defRPr sz="1000" kern="1200">
          <a:solidFill>
            <a:schemeClr val="tx1"/>
          </a:solidFill>
          <a:latin typeface="+mn-lt"/>
          <a:ea typeface="+mn-ea"/>
          <a:cs typeface="+mn-cs"/>
        </a:defRPr>
      </a:lvl4pPr>
      <a:lvl5pPr marL="1040953" algn="l" defTabSz="520476" rtl="0" eaLnBrk="1" latinLnBrk="0" hangingPunct="1">
        <a:defRPr sz="1000" kern="1200">
          <a:solidFill>
            <a:schemeClr val="tx1"/>
          </a:solidFill>
          <a:latin typeface="+mn-lt"/>
          <a:ea typeface="+mn-ea"/>
          <a:cs typeface="+mn-cs"/>
        </a:defRPr>
      </a:lvl5pPr>
      <a:lvl6pPr marL="1301191" algn="l" defTabSz="520476" rtl="0" eaLnBrk="1" latinLnBrk="0" hangingPunct="1">
        <a:defRPr sz="1000" kern="1200">
          <a:solidFill>
            <a:schemeClr val="tx1"/>
          </a:solidFill>
          <a:latin typeface="+mn-lt"/>
          <a:ea typeface="+mn-ea"/>
          <a:cs typeface="+mn-cs"/>
        </a:defRPr>
      </a:lvl6pPr>
      <a:lvl7pPr marL="1561429" algn="l" defTabSz="520476" rtl="0" eaLnBrk="1" latinLnBrk="0" hangingPunct="1">
        <a:defRPr sz="1000" kern="1200">
          <a:solidFill>
            <a:schemeClr val="tx1"/>
          </a:solidFill>
          <a:latin typeface="+mn-lt"/>
          <a:ea typeface="+mn-ea"/>
          <a:cs typeface="+mn-cs"/>
        </a:defRPr>
      </a:lvl7pPr>
      <a:lvl8pPr marL="1821668" algn="l" defTabSz="520476" rtl="0" eaLnBrk="1" latinLnBrk="0" hangingPunct="1">
        <a:defRPr sz="1000" kern="1200">
          <a:solidFill>
            <a:schemeClr val="tx1"/>
          </a:solidFill>
          <a:latin typeface="+mn-lt"/>
          <a:ea typeface="+mn-ea"/>
          <a:cs typeface="+mn-cs"/>
        </a:defRPr>
      </a:lvl8pPr>
      <a:lvl9pPr marL="2081906" algn="l" defTabSz="520476" rtl="0" eaLnBrk="1" latinLnBrk="0" hangingPunct="1">
        <a:defRPr sz="1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who.int/whopes/guidelines/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5329238" cy="3216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14338" name="Rectangle 71"/>
          <p:cNvSpPr>
            <a:spLocks noChangeArrowheads="1"/>
          </p:cNvSpPr>
          <p:nvPr/>
        </p:nvSpPr>
        <p:spPr bwMode="auto">
          <a:xfrm>
            <a:off x="1363663" y="3349625"/>
            <a:ext cx="38846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a:r>
              <a:rPr lang="en-GB" b="1" dirty="0">
                <a:latin typeface="Calibri" charset="0"/>
              </a:rPr>
              <a:t>Insecticide Resistance Management</a:t>
            </a:r>
          </a:p>
        </p:txBody>
      </p:sp>
      <p:pic>
        <p:nvPicPr>
          <p:cNvPr id="14339" name="Picture 2" descr="http://www.irac-online.org/pictures/logo100.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41288" y="3295650"/>
            <a:ext cx="1379537"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 name="Rectangle 133"/>
          <p:cNvSpPr/>
          <p:nvPr/>
        </p:nvSpPr>
        <p:spPr>
          <a:xfrm>
            <a:off x="106363" y="549275"/>
            <a:ext cx="255587" cy="2643188"/>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139" name="Rectangle 138"/>
          <p:cNvSpPr/>
          <p:nvPr/>
        </p:nvSpPr>
        <p:spPr>
          <a:xfrm>
            <a:off x="265113" y="3071813"/>
            <a:ext cx="4819650" cy="133350"/>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48" name="Rectangle 47"/>
          <p:cNvSpPr/>
          <p:nvPr/>
        </p:nvSpPr>
        <p:spPr>
          <a:xfrm>
            <a:off x="1068388" y="474663"/>
            <a:ext cx="71437"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62" name="Rectangle 61"/>
          <p:cNvSpPr/>
          <p:nvPr/>
        </p:nvSpPr>
        <p:spPr>
          <a:xfrm>
            <a:off x="2679700" y="481013"/>
            <a:ext cx="71438"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70" name="Rectangle 69"/>
          <p:cNvSpPr/>
          <p:nvPr/>
        </p:nvSpPr>
        <p:spPr>
          <a:xfrm>
            <a:off x="5008563" y="558800"/>
            <a:ext cx="257175" cy="2643188"/>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73" name="Rectangle 72"/>
          <p:cNvSpPr/>
          <p:nvPr/>
        </p:nvSpPr>
        <p:spPr>
          <a:xfrm>
            <a:off x="4241800" y="493713"/>
            <a:ext cx="71438" cy="2709862"/>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79" name="Rectangle 78"/>
          <p:cNvSpPr/>
          <p:nvPr/>
        </p:nvSpPr>
        <p:spPr>
          <a:xfrm>
            <a:off x="1860550" y="469900"/>
            <a:ext cx="71438"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sp>
        <p:nvSpPr>
          <p:cNvPr id="80" name="Rectangle 79"/>
          <p:cNvSpPr/>
          <p:nvPr/>
        </p:nvSpPr>
        <p:spPr>
          <a:xfrm>
            <a:off x="3479800" y="490538"/>
            <a:ext cx="71438" cy="270827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20476" fontAlgn="auto">
              <a:spcBef>
                <a:spcPts val="0"/>
              </a:spcBef>
              <a:spcAft>
                <a:spcPts val="0"/>
              </a:spcAft>
              <a:defRPr/>
            </a:pPr>
            <a:endParaRPr lang="en-GB" dirty="0"/>
          </a:p>
        </p:txBody>
      </p:sp>
      <p:pic>
        <p:nvPicPr>
          <p:cNvPr id="14348" name="Picture 48"/>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190750" y="230188"/>
            <a:ext cx="1001713"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Oval 63"/>
          <p:cNvSpPr/>
          <p:nvPr/>
        </p:nvSpPr>
        <p:spPr>
          <a:xfrm>
            <a:off x="2054225" y="146050"/>
            <a:ext cx="1228725" cy="1225550"/>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4350" name="Group 77"/>
          <p:cNvGrpSpPr>
            <a:grpSpLocks/>
          </p:cNvGrpSpPr>
          <p:nvPr/>
        </p:nvGrpSpPr>
        <p:grpSpPr bwMode="auto">
          <a:xfrm>
            <a:off x="3500438" y="563563"/>
            <a:ext cx="1228725" cy="1223962"/>
            <a:chOff x="3240683" y="1827905"/>
            <a:chExt cx="1229134" cy="1224136"/>
          </a:xfrm>
        </p:grpSpPr>
        <p:pic>
          <p:nvPicPr>
            <p:cNvPr id="14364" name="Picture 44"/>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364711" y="1961927"/>
              <a:ext cx="1001712" cy="10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 name="Oval 65"/>
            <p:cNvSpPr/>
            <p:nvPr/>
          </p:nvSpPr>
          <p:spPr>
            <a:xfrm>
              <a:off x="3240683" y="1827905"/>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4351" name="Group 71"/>
          <p:cNvGrpSpPr>
            <a:grpSpLocks/>
          </p:cNvGrpSpPr>
          <p:nvPr/>
        </p:nvGrpSpPr>
        <p:grpSpPr bwMode="auto">
          <a:xfrm>
            <a:off x="593725" y="563563"/>
            <a:ext cx="1230313" cy="1223962"/>
            <a:chOff x="1025476" y="1673895"/>
            <a:chExt cx="1229134" cy="1224136"/>
          </a:xfrm>
        </p:grpSpPr>
        <p:pic>
          <p:nvPicPr>
            <p:cNvPr id="14362" name="Picture 47"/>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156551" y="1767941"/>
              <a:ext cx="1001712"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Oval 31"/>
            <p:cNvSpPr/>
            <p:nvPr/>
          </p:nvSpPr>
          <p:spPr>
            <a:xfrm>
              <a:off x="1025476" y="1673895"/>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39" name="Arc 38"/>
          <p:cNvSpPr/>
          <p:nvPr/>
        </p:nvSpPr>
        <p:spPr>
          <a:xfrm>
            <a:off x="222250" y="109538"/>
            <a:ext cx="5040313" cy="2825750"/>
          </a:xfrm>
          <a:prstGeom prst="arc">
            <a:avLst>
              <a:gd name="adj1" fmla="val 625327"/>
              <a:gd name="adj2" fmla="val 10330614"/>
            </a:avLst>
          </a:prstGeom>
          <a:ln w="44450">
            <a:solidFill>
              <a:schemeClr val="bg1"/>
            </a:solidFill>
            <a:head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pSp>
        <p:nvGrpSpPr>
          <p:cNvPr id="14353" name="Group 70"/>
          <p:cNvGrpSpPr>
            <a:grpSpLocks/>
          </p:cNvGrpSpPr>
          <p:nvPr/>
        </p:nvGrpSpPr>
        <p:grpSpPr bwMode="auto">
          <a:xfrm>
            <a:off x="142875" y="1847850"/>
            <a:ext cx="1228725" cy="1223963"/>
            <a:chOff x="144339" y="809799"/>
            <a:chExt cx="1229134" cy="1224136"/>
          </a:xfrm>
        </p:grpSpPr>
        <p:pic>
          <p:nvPicPr>
            <p:cNvPr id="14360" name="Picture 46"/>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279258" y="950868"/>
              <a:ext cx="1001712"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Oval 41"/>
            <p:cNvSpPr/>
            <p:nvPr/>
          </p:nvSpPr>
          <p:spPr>
            <a:xfrm>
              <a:off x="144339" y="809799"/>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4354" name="Group 80"/>
          <p:cNvGrpSpPr>
            <a:grpSpLocks/>
          </p:cNvGrpSpPr>
          <p:nvPr/>
        </p:nvGrpSpPr>
        <p:grpSpPr bwMode="auto">
          <a:xfrm>
            <a:off x="3946653" y="1841501"/>
            <a:ext cx="1230312" cy="1223963"/>
            <a:chOff x="648395" y="1601888"/>
            <a:chExt cx="1229134" cy="1224136"/>
          </a:xfrm>
        </p:grpSpPr>
        <p:pic>
          <p:nvPicPr>
            <p:cNvPr id="14358" name="Picture 43"/>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735394" y="1710924"/>
              <a:ext cx="998538" cy="10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Oval 44"/>
            <p:cNvSpPr/>
            <p:nvPr/>
          </p:nvSpPr>
          <p:spPr>
            <a:xfrm>
              <a:off x="648395" y="1601888"/>
              <a:ext cx="1229134" cy="1224136"/>
            </a:xfrm>
            <a:prstGeom prst="ellipse">
              <a:avLst/>
            </a:prstGeom>
            <a:noFill/>
            <a:ln w="292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14355" name="TextBox 43"/>
          <p:cNvSpPr txBox="1">
            <a:spLocks noChangeArrowheads="1"/>
          </p:cNvSpPr>
          <p:nvPr/>
        </p:nvSpPr>
        <p:spPr bwMode="auto">
          <a:xfrm>
            <a:off x="1560513" y="1684338"/>
            <a:ext cx="223678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Arial" charset="0"/>
                <a:ea typeface="ＭＳ Ｐゴシック" charset="0"/>
                <a:cs typeface="ＭＳ Ｐゴシック" charset="0"/>
              </a:defRPr>
            </a:lvl1pPr>
            <a:lvl2pPr marL="742950" indent="-285750" eaLnBrk="0" hangingPunct="0">
              <a:defRPr sz="1000">
                <a:solidFill>
                  <a:schemeClr val="tx1"/>
                </a:solidFill>
                <a:latin typeface="Arial" charset="0"/>
                <a:ea typeface="ＭＳ Ｐゴシック" charset="0"/>
              </a:defRPr>
            </a:lvl2pPr>
            <a:lvl3pPr marL="1143000" indent="-228600" eaLnBrk="0" hangingPunct="0">
              <a:defRPr sz="1000">
                <a:solidFill>
                  <a:schemeClr val="tx1"/>
                </a:solidFill>
                <a:latin typeface="Arial" charset="0"/>
                <a:ea typeface="ＭＳ Ｐゴシック" charset="0"/>
              </a:defRPr>
            </a:lvl3pPr>
            <a:lvl4pPr marL="1600200" indent="-228600" eaLnBrk="0" hangingPunct="0">
              <a:defRPr sz="1000">
                <a:solidFill>
                  <a:schemeClr val="tx1"/>
                </a:solidFill>
                <a:latin typeface="Arial" charset="0"/>
                <a:ea typeface="ＭＳ Ｐゴシック" charset="0"/>
              </a:defRPr>
            </a:lvl4pPr>
            <a:lvl5pPr marL="2057400" indent="-228600" eaLnBrk="0" hangingPunct="0">
              <a:defRPr sz="1000">
                <a:solidFill>
                  <a:schemeClr val="tx1"/>
                </a:solidFill>
                <a:latin typeface="Arial" charset="0"/>
                <a:ea typeface="ＭＳ Ｐゴシック" charset="0"/>
              </a:defRPr>
            </a:lvl5pPr>
            <a:lvl6pPr marL="2514600" indent="-228600" defTabSz="519113" eaLnBrk="0" fontAlgn="base" hangingPunct="0">
              <a:spcBef>
                <a:spcPct val="0"/>
              </a:spcBef>
              <a:spcAft>
                <a:spcPct val="0"/>
              </a:spcAft>
              <a:defRPr sz="1000">
                <a:solidFill>
                  <a:schemeClr val="tx1"/>
                </a:solidFill>
                <a:latin typeface="Arial" charset="0"/>
                <a:ea typeface="ＭＳ Ｐゴシック" charset="0"/>
              </a:defRPr>
            </a:lvl6pPr>
            <a:lvl7pPr marL="2971800" indent="-228600" defTabSz="519113" eaLnBrk="0" fontAlgn="base" hangingPunct="0">
              <a:spcBef>
                <a:spcPct val="0"/>
              </a:spcBef>
              <a:spcAft>
                <a:spcPct val="0"/>
              </a:spcAft>
              <a:defRPr sz="1000">
                <a:solidFill>
                  <a:schemeClr val="tx1"/>
                </a:solidFill>
                <a:latin typeface="Arial" charset="0"/>
                <a:ea typeface="ＭＳ Ｐゴシック" charset="0"/>
              </a:defRPr>
            </a:lvl7pPr>
            <a:lvl8pPr marL="3429000" indent="-228600" defTabSz="519113" eaLnBrk="0" fontAlgn="base" hangingPunct="0">
              <a:spcBef>
                <a:spcPct val="0"/>
              </a:spcBef>
              <a:spcAft>
                <a:spcPct val="0"/>
              </a:spcAft>
              <a:defRPr sz="1000">
                <a:solidFill>
                  <a:schemeClr val="tx1"/>
                </a:solidFill>
                <a:latin typeface="Arial" charset="0"/>
                <a:ea typeface="ＭＳ Ｐゴシック" charset="0"/>
              </a:defRPr>
            </a:lvl8pPr>
            <a:lvl9pPr marL="3886200" indent="-228600" defTabSz="519113" eaLnBrk="0" fontAlgn="base" hangingPunct="0">
              <a:spcBef>
                <a:spcPct val="0"/>
              </a:spcBef>
              <a:spcAft>
                <a:spcPct val="0"/>
              </a:spcAft>
              <a:defRPr sz="1000">
                <a:solidFill>
                  <a:schemeClr val="tx1"/>
                </a:solidFill>
                <a:latin typeface="Arial" charset="0"/>
                <a:ea typeface="ＭＳ Ｐゴシック" charset="0"/>
              </a:defRPr>
            </a:lvl9pPr>
          </a:lstStyle>
          <a:p>
            <a:pPr algn="ctr"/>
            <a:r>
              <a:rPr lang="en-GB" sz="1800" b="1" dirty="0">
                <a:solidFill>
                  <a:schemeClr val="bg1"/>
                </a:solidFill>
                <a:latin typeface="Calibri" charset="0"/>
              </a:rPr>
              <a:t>Monitoring </a:t>
            </a:r>
            <a:r>
              <a:rPr lang="en-GB" sz="1800" b="1" dirty="0" smtClean="0">
                <a:solidFill>
                  <a:schemeClr val="bg1"/>
                </a:solidFill>
                <a:latin typeface="Calibri" charset="0"/>
              </a:rPr>
              <a:t>Methods </a:t>
            </a:r>
            <a:r>
              <a:rPr lang="en-GB" sz="1800" b="1" dirty="0">
                <a:solidFill>
                  <a:schemeClr val="bg1"/>
                </a:solidFill>
                <a:latin typeface="Calibri" charset="0"/>
              </a:rPr>
              <a:t>WHO Test Kit </a:t>
            </a:r>
          </a:p>
        </p:txBody>
      </p:sp>
      <p:sp>
        <p:nvSpPr>
          <p:cNvPr id="47" name="Arc 46"/>
          <p:cNvSpPr/>
          <p:nvPr/>
        </p:nvSpPr>
        <p:spPr>
          <a:xfrm rot="10800000">
            <a:off x="215900" y="127000"/>
            <a:ext cx="4897438" cy="2825750"/>
          </a:xfrm>
          <a:prstGeom prst="arc">
            <a:avLst>
              <a:gd name="adj1" fmla="val 20953719"/>
              <a:gd name="adj2" fmla="val 11471477"/>
            </a:avLst>
          </a:prstGeom>
          <a:ln w="44450">
            <a:solidFill>
              <a:schemeClr val="bg1"/>
            </a:solidFill>
            <a:headEnd type="none"/>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49" name="Isosceles Triangle 48"/>
          <p:cNvSpPr/>
          <p:nvPr/>
        </p:nvSpPr>
        <p:spPr>
          <a:xfrm rot="17230062">
            <a:off x="1393825" y="2671763"/>
            <a:ext cx="127000" cy="127000"/>
          </a:xfrm>
          <a:prstGeom prst="triangle">
            <a:avLst>
              <a:gd name="adj" fmla="val 4174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 Diagonal Corner Rectangle 7"/>
          <p:cNvSpPr/>
          <p:nvPr/>
        </p:nvSpPr>
        <p:spPr>
          <a:xfrm>
            <a:off x="125413" y="168275"/>
            <a:ext cx="5067300" cy="214313"/>
          </a:xfrm>
          <a:prstGeom prst="round2DiagRect">
            <a:avLst>
              <a:gd name="adj1" fmla="val 50000"/>
              <a:gd name="adj2" fmla="val 0"/>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27650" name="Rectangle 41"/>
          <p:cNvSpPr>
            <a:spLocks noChangeArrowheads="1"/>
          </p:cNvSpPr>
          <p:nvPr/>
        </p:nvSpPr>
        <p:spPr bwMode="auto">
          <a:xfrm>
            <a:off x="203200" y="134938"/>
            <a:ext cx="46116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dirty="0">
                <a:solidFill>
                  <a:schemeClr val="bg1"/>
                </a:solidFill>
                <a:latin typeface="Calibri" charset="0"/>
              </a:rPr>
              <a:t>Monitoring Methods (Adult Mosquitoes) – WHO Test Kit </a:t>
            </a:r>
          </a:p>
        </p:txBody>
      </p:sp>
      <p:sp>
        <p:nvSpPr>
          <p:cNvPr id="10" name="Round Diagonal Corner Rectangle 9"/>
          <p:cNvSpPr/>
          <p:nvPr/>
        </p:nvSpPr>
        <p:spPr>
          <a:xfrm>
            <a:off x="119063" y="434975"/>
            <a:ext cx="5080000" cy="3160713"/>
          </a:xfrm>
          <a:prstGeom prst="round2DiagRect">
            <a:avLst>
              <a:gd name="adj1" fmla="val 5898"/>
              <a:gd name="adj2" fmla="val 0"/>
            </a:avLst>
          </a:prstGeom>
          <a:noFill/>
          <a:ln w="1587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43" name="TextBox 42"/>
          <p:cNvSpPr txBox="1"/>
          <p:nvPr/>
        </p:nvSpPr>
        <p:spPr>
          <a:xfrm>
            <a:off x="119063" y="469900"/>
            <a:ext cx="5281612" cy="508000"/>
          </a:xfrm>
          <a:prstGeom prst="rect">
            <a:avLst/>
          </a:prstGeom>
          <a:noFill/>
        </p:spPr>
        <p:txBody>
          <a:bodyPr>
            <a:spAutoFit/>
          </a:bodyPr>
          <a:lstStyle/>
          <a:p>
            <a:pPr>
              <a:defRPr/>
            </a:pPr>
            <a:r>
              <a:rPr lang="en-GB" sz="900" dirty="0">
                <a:solidFill>
                  <a:srgbClr val="000000"/>
                </a:solidFill>
                <a:latin typeface="+mn-lt"/>
                <a:cs typeface="Arial" pitchFamily="34" charset="0"/>
              </a:rPr>
              <a:t>There are various bioassay, biochemical and molecular methods that can be used to test and monitor resistance development. These can be used together to maximize outputs from monitoring in a region.</a:t>
            </a:r>
          </a:p>
          <a:p>
            <a:pPr>
              <a:defRPr/>
            </a:pPr>
            <a:endParaRPr lang="en-US" sz="900" dirty="0">
              <a:latin typeface="+mn-lt"/>
            </a:endParaRPr>
          </a:p>
        </p:txBody>
      </p:sp>
      <p:sp>
        <p:nvSpPr>
          <p:cNvPr id="12" name="TextBox 41"/>
          <p:cNvSpPr txBox="1">
            <a:spLocks noChangeArrowheads="1"/>
          </p:cNvSpPr>
          <p:nvPr/>
        </p:nvSpPr>
        <p:spPr bwMode="auto">
          <a:xfrm>
            <a:off x="134938" y="809625"/>
            <a:ext cx="4959350" cy="1338263"/>
          </a:xfrm>
          <a:prstGeom prst="rect">
            <a:avLst/>
          </a:prstGeom>
          <a:noFill/>
          <a:ln w="9525">
            <a:noFill/>
            <a:miter lim="800000"/>
            <a:headEnd/>
            <a:tailEnd/>
          </a:ln>
        </p:spPr>
        <p:txBody>
          <a:bodyPr>
            <a:spAutoFit/>
          </a:bodyPr>
          <a:lstStyle/>
          <a:p>
            <a:pPr algn="just"/>
            <a:r>
              <a:rPr lang="en-GB" sz="900" i="1" dirty="0">
                <a:latin typeface="Calibri" pitchFamily="34" charset="0"/>
              </a:rPr>
              <a:t>WHO Test Kit - Adult </a:t>
            </a:r>
            <a:r>
              <a:rPr lang="en-GB" sz="900" i="1" dirty="0" smtClean="0">
                <a:latin typeface="Calibri" pitchFamily="34" charset="0"/>
              </a:rPr>
              <a:t>mosquitoes:</a:t>
            </a:r>
            <a:endParaRPr lang="en-GB" sz="900" dirty="0">
              <a:latin typeface="Calibri" pitchFamily="34" charset="0"/>
            </a:endParaRPr>
          </a:p>
          <a:p>
            <a:pPr algn="just"/>
            <a:r>
              <a:rPr lang="en-GB" sz="900" dirty="0">
                <a:latin typeface="Calibri" pitchFamily="34" charset="0"/>
              </a:rPr>
              <a:t>The principle of this test is to expose mosquitoes for a given time in a specially designed plastic tube lined with a filter paper treated with a standard concentration of insecticide. The dose rate on the paper (diagnostic concentration) is 2x the lethal dose estimated to kill 100 % of mosquitoes of a susceptible strain. Mosquitoes are generally exposed to the treated papers for one </a:t>
            </a:r>
            <a:r>
              <a:rPr lang="en-GB" sz="900" dirty="0" smtClean="0">
                <a:latin typeface="Calibri" pitchFamily="34" charset="0"/>
              </a:rPr>
              <a:t>hour</a:t>
            </a:r>
            <a:r>
              <a:rPr lang="en-GB" sz="900" dirty="0">
                <a:latin typeface="Calibri" pitchFamily="34" charset="0"/>
              </a:rPr>
              <a:t> </a:t>
            </a:r>
            <a:r>
              <a:rPr lang="en-GB" sz="900" dirty="0" smtClean="0">
                <a:latin typeface="Calibri" pitchFamily="34" charset="0"/>
              </a:rPr>
              <a:t>and mosquito </a:t>
            </a:r>
            <a:r>
              <a:rPr lang="en-GB" sz="900" dirty="0">
                <a:latin typeface="Calibri" pitchFamily="34" charset="0"/>
              </a:rPr>
              <a:t>mortality is assessed after 24 hours. This approach has been designed to avoid spurious reports of resistance in the field where none may exist. The kit and papers can be purchased with full instructions on their use. Supplier details can be found at: </a:t>
            </a:r>
            <a:r>
              <a:rPr lang="en-GB" sz="900" dirty="0" err="1">
                <a:latin typeface="Calibri" pitchFamily="34" charset="0"/>
              </a:rPr>
              <a:t>www.who.int</a:t>
            </a:r>
            <a:r>
              <a:rPr lang="en-GB" sz="900" dirty="0">
                <a:latin typeface="Calibri" pitchFamily="34" charset="0"/>
              </a:rPr>
              <a:t>/</a:t>
            </a:r>
            <a:r>
              <a:rPr lang="en-GB" sz="900" dirty="0" err="1">
                <a:latin typeface="Calibri" pitchFamily="34" charset="0"/>
              </a:rPr>
              <a:t>whopes</a:t>
            </a:r>
            <a:r>
              <a:rPr lang="en-GB" sz="900" dirty="0">
                <a:latin typeface="Calibri" pitchFamily="34" charset="0"/>
              </a:rPr>
              <a:t>/resistance/en/</a:t>
            </a:r>
            <a:endParaRPr lang="en-US" sz="900" dirty="0">
              <a:latin typeface="Calibri" pitchFamily="34" charset="0"/>
            </a:endParaRPr>
          </a:p>
          <a:p>
            <a:pPr algn="just"/>
            <a:endParaRPr lang="en-US" sz="900" dirty="0">
              <a:latin typeface="Calibri" pitchFamily="34" charset="0"/>
            </a:endParaRPr>
          </a:p>
        </p:txBody>
      </p:sp>
      <p:grpSp>
        <p:nvGrpSpPr>
          <p:cNvPr id="13" name="Group 10"/>
          <p:cNvGrpSpPr>
            <a:grpSpLocks/>
          </p:cNvGrpSpPr>
          <p:nvPr/>
        </p:nvGrpSpPr>
        <p:grpSpPr bwMode="auto">
          <a:xfrm>
            <a:off x="5022850" y="3594100"/>
            <a:ext cx="287338" cy="215900"/>
            <a:chOff x="5068470" y="3594266"/>
            <a:chExt cx="287682" cy="213630"/>
          </a:xfrm>
        </p:grpSpPr>
        <p:sp>
          <p:nvSpPr>
            <p:cNvPr id="14" name="TextBox 11"/>
            <p:cNvSpPr txBox="1">
              <a:spLocks noChangeArrowheads="1"/>
            </p:cNvSpPr>
            <p:nvPr/>
          </p:nvSpPr>
          <p:spPr bwMode="auto">
            <a:xfrm>
              <a:off x="5068470" y="3594266"/>
              <a:ext cx="287682" cy="213630"/>
            </a:xfrm>
            <a:prstGeom prst="rect">
              <a:avLst/>
            </a:prstGeom>
            <a:noFill/>
            <a:ln w="9525">
              <a:noFill/>
              <a:miter lim="800000"/>
              <a:headEnd/>
              <a:tailEnd/>
            </a:ln>
          </p:spPr>
          <p:txBody>
            <a:bodyPr wrap="none">
              <a:spAutoFit/>
            </a:bodyPr>
            <a:lstStyle/>
            <a:p>
              <a:r>
                <a:rPr lang="en-GB" sz="800">
                  <a:latin typeface="Calibri" pitchFamily="34" charset="0"/>
                </a:rPr>
                <a:t>12</a:t>
              </a:r>
            </a:p>
          </p:txBody>
        </p:sp>
        <p:cxnSp>
          <p:nvCxnSpPr>
            <p:cNvPr id="15" name="Straight Connector 14"/>
            <p:cNvCxnSpPr/>
            <p:nvPr/>
          </p:nvCxnSpPr>
          <p:spPr>
            <a:xfrm rot="5400000">
              <a:off x="5055002" y="3702652"/>
              <a:ext cx="141373" cy="0"/>
            </a:xfrm>
            <a:prstGeom prst="line">
              <a:avLst/>
            </a:prstGeom>
            <a:ln>
              <a:solidFill>
                <a:srgbClr val="008000"/>
              </a:solidFill>
            </a:ln>
          </p:spPr>
          <p:style>
            <a:lnRef idx="1">
              <a:schemeClr val="accent1"/>
            </a:lnRef>
            <a:fillRef idx="0">
              <a:schemeClr val="accent1"/>
            </a:fillRef>
            <a:effectRef idx="0">
              <a:schemeClr val="accent1"/>
            </a:effectRef>
            <a:fontRef idx="minor">
              <a:schemeClr val="tx1"/>
            </a:fontRef>
          </p:style>
        </p:cxnSp>
      </p:grpSp>
      <p:sp>
        <p:nvSpPr>
          <p:cNvPr id="32" name="Text Box 18"/>
          <p:cNvSpPr txBox="1">
            <a:spLocks noChangeArrowheads="1"/>
          </p:cNvSpPr>
          <p:nvPr/>
        </p:nvSpPr>
        <p:spPr bwMode="auto">
          <a:xfrm>
            <a:off x="277727" y="3099148"/>
            <a:ext cx="4710198" cy="492443"/>
          </a:xfrm>
          <a:prstGeom prst="rect">
            <a:avLst/>
          </a:prstGeom>
          <a:noFill/>
          <a:ln w="9525">
            <a:noFill/>
            <a:miter lim="800000"/>
            <a:headEnd/>
            <a:tailEnd/>
          </a:ln>
        </p:spPr>
        <p:txBody>
          <a:bodyPr wrap="square">
            <a:spAutoFit/>
          </a:bodyPr>
          <a:lstStyle/>
          <a:p>
            <a:pPr algn="just" defTabSz="914400"/>
            <a:r>
              <a:rPr lang="en-US" sz="650" i="1" dirty="0">
                <a:latin typeface="+mn-lt"/>
              </a:rPr>
              <a:t>Disassembled WHO Cylinder Test Kit – Adult Mosquitoes (A). The green dot indicates the holding portion of the cylinder, while the red dot indicates the </a:t>
            </a:r>
            <a:r>
              <a:rPr lang="en-US" sz="650" i="1" dirty="0" smtClean="0">
                <a:latin typeface="+mn-lt"/>
              </a:rPr>
              <a:t>exposure portion </a:t>
            </a:r>
            <a:r>
              <a:rPr lang="en-US" sz="650" i="1" dirty="0">
                <a:latin typeface="+mn-lt"/>
              </a:rPr>
              <a:t>of the cylinder. Movement of adult mosquitoes is accomplished by the movable gate that separates both halves of the assembly. An assembled WHO </a:t>
            </a:r>
            <a:r>
              <a:rPr lang="en-US" sz="650" i="1" dirty="0" smtClean="0">
                <a:latin typeface="+mn-lt"/>
              </a:rPr>
              <a:t>cylinder test kit (</a:t>
            </a:r>
            <a:r>
              <a:rPr lang="en-US" sz="650" i="1" dirty="0">
                <a:latin typeface="+mn-lt"/>
              </a:rPr>
              <a:t>B) can be observed, and adult mosquitoes are indicated by black arrows (C) resting on the interior side walls of the treated papers that line the walls of the test kit.</a:t>
            </a:r>
          </a:p>
        </p:txBody>
      </p:sp>
      <p:pic>
        <p:nvPicPr>
          <p:cNvPr id="2" name="Picture 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524621" y="2068160"/>
            <a:ext cx="1344477" cy="1011065"/>
          </a:xfrm>
          <a:prstGeom prst="rect">
            <a:avLst/>
          </a:prstGeom>
          <a:ln>
            <a:solidFill>
              <a:schemeClr val="tx1"/>
            </a:solidFill>
          </a:ln>
        </p:spPr>
      </p:pic>
      <p:sp>
        <p:nvSpPr>
          <p:cNvPr id="33" name="Line 13"/>
          <p:cNvSpPr>
            <a:spLocks noChangeShapeType="1"/>
          </p:cNvSpPr>
          <p:nvPr/>
        </p:nvSpPr>
        <p:spPr bwMode="auto">
          <a:xfrm flipH="1">
            <a:off x="4539055" y="2252666"/>
            <a:ext cx="210234" cy="193886"/>
          </a:xfrm>
          <a:prstGeom prst="line">
            <a:avLst/>
          </a:prstGeom>
          <a:noFill/>
          <a:ln w="25400">
            <a:solidFill>
              <a:schemeClr val="tx1"/>
            </a:solidFill>
            <a:round/>
            <a:headEnd/>
            <a:tailEnd type="triangle" w="med" len="med"/>
          </a:ln>
          <a:effectLst/>
        </p:spPr>
        <p:txBody>
          <a:bodyPr/>
          <a:lstStyle/>
          <a:p>
            <a:endParaRPr lang="en-US"/>
          </a:p>
        </p:txBody>
      </p:sp>
      <p:sp>
        <p:nvSpPr>
          <p:cNvPr id="34" name="Line 14"/>
          <p:cNvSpPr>
            <a:spLocks noChangeShapeType="1"/>
          </p:cNvSpPr>
          <p:nvPr/>
        </p:nvSpPr>
        <p:spPr bwMode="auto">
          <a:xfrm flipH="1" flipV="1">
            <a:off x="4222051" y="2703268"/>
            <a:ext cx="43862" cy="249069"/>
          </a:xfrm>
          <a:prstGeom prst="line">
            <a:avLst/>
          </a:prstGeom>
          <a:noFill/>
          <a:ln w="25400">
            <a:solidFill>
              <a:schemeClr val="tx1"/>
            </a:solidFill>
            <a:round/>
            <a:headEnd/>
            <a:tailEnd type="triangle" w="med" len="med"/>
          </a:ln>
          <a:effectLst/>
        </p:spPr>
        <p:txBody>
          <a:bodyPr/>
          <a:lstStyle/>
          <a:p>
            <a:endParaRPr lang="en-US"/>
          </a:p>
        </p:txBody>
      </p:sp>
      <p:sp>
        <p:nvSpPr>
          <p:cNvPr id="35" name="Text Box 28"/>
          <p:cNvSpPr txBox="1">
            <a:spLocks noChangeArrowheads="1"/>
          </p:cNvSpPr>
          <p:nvPr/>
        </p:nvSpPr>
        <p:spPr bwMode="auto">
          <a:xfrm>
            <a:off x="4661449" y="2025125"/>
            <a:ext cx="245755" cy="230832"/>
          </a:xfrm>
          <a:prstGeom prst="rect">
            <a:avLst/>
          </a:prstGeom>
          <a:noFill/>
          <a:ln w="9525">
            <a:noFill/>
            <a:miter lim="800000"/>
            <a:headEnd/>
            <a:tailEnd/>
          </a:ln>
          <a:effectLst/>
        </p:spPr>
        <p:txBody>
          <a:bodyPr wrap="none">
            <a:spAutoFit/>
          </a:bodyPr>
          <a:lstStyle/>
          <a:p>
            <a:pPr defTabSz="914400"/>
            <a:r>
              <a:rPr lang="en-US" sz="900" b="1" dirty="0">
                <a:solidFill>
                  <a:schemeClr val="bg1"/>
                </a:solidFill>
                <a:latin typeface="+mn-lt"/>
              </a:rPr>
              <a:t>C</a:t>
            </a:r>
          </a:p>
        </p:txBody>
      </p:sp>
      <p:pic>
        <p:nvPicPr>
          <p:cNvPr id="36" name="Picture 2"/>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377389" y="2078017"/>
            <a:ext cx="2088232" cy="1001207"/>
          </a:xfrm>
          <a:prstGeom prst="rect">
            <a:avLst/>
          </a:prstGeom>
          <a:noFill/>
          <a:ln w="9525">
            <a:solidFill>
              <a:schemeClr val="tx1"/>
            </a:solidFill>
            <a:miter lim="800000"/>
            <a:headEnd/>
            <a:tailEnd/>
          </a:ln>
        </p:spPr>
      </p:pic>
      <p:sp>
        <p:nvSpPr>
          <p:cNvPr id="37" name="Text Box 21"/>
          <p:cNvSpPr txBox="1">
            <a:spLocks noChangeArrowheads="1"/>
          </p:cNvSpPr>
          <p:nvPr/>
        </p:nvSpPr>
        <p:spPr bwMode="auto">
          <a:xfrm>
            <a:off x="2266603" y="2023710"/>
            <a:ext cx="274434" cy="230832"/>
          </a:xfrm>
          <a:prstGeom prst="rect">
            <a:avLst/>
          </a:prstGeom>
          <a:noFill/>
          <a:ln w="9525">
            <a:noFill/>
            <a:miter lim="800000"/>
            <a:headEnd/>
            <a:tailEnd/>
          </a:ln>
          <a:effectLst/>
        </p:spPr>
        <p:txBody>
          <a:bodyPr wrap="none">
            <a:spAutoFit/>
          </a:bodyPr>
          <a:lstStyle/>
          <a:p>
            <a:pPr defTabSz="914400"/>
            <a:r>
              <a:rPr lang="en-US" sz="900" b="1" dirty="0">
                <a:solidFill>
                  <a:schemeClr val="bg1"/>
                </a:solidFill>
                <a:latin typeface="+mn-lt"/>
              </a:rPr>
              <a:t>A</a:t>
            </a:r>
          </a:p>
        </p:txBody>
      </p:sp>
      <p:pic>
        <p:nvPicPr>
          <p:cNvPr id="38" name="Picture 37"/>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2618793" y="2071162"/>
            <a:ext cx="754358" cy="1008062"/>
          </a:xfrm>
          <a:prstGeom prst="rect">
            <a:avLst/>
          </a:prstGeom>
          <a:noFill/>
          <a:ln w="9525">
            <a:solidFill>
              <a:schemeClr val="tx1"/>
            </a:solidFill>
            <a:miter lim="800000"/>
            <a:headEnd/>
            <a:tailEnd/>
          </a:ln>
        </p:spPr>
      </p:pic>
      <p:sp>
        <p:nvSpPr>
          <p:cNvPr id="39" name="Text Box 26"/>
          <p:cNvSpPr txBox="1">
            <a:spLocks noChangeArrowheads="1"/>
          </p:cNvSpPr>
          <p:nvPr/>
        </p:nvSpPr>
        <p:spPr bwMode="auto">
          <a:xfrm>
            <a:off x="3167782" y="2025124"/>
            <a:ext cx="249362" cy="230832"/>
          </a:xfrm>
          <a:prstGeom prst="rect">
            <a:avLst/>
          </a:prstGeom>
          <a:noFill/>
          <a:ln w="9525">
            <a:noFill/>
            <a:miter lim="800000"/>
            <a:headEnd/>
            <a:tailEnd/>
          </a:ln>
          <a:effectLst/>
        </p:spPr>
        <p:txBody>
          <a:bodyPr wrap="none">
            <a:spAutoFit/>
          </a:bodyPr>
          <a:lstStyle/>
          <a:p>
            <a:pPr defTabSz="914400"/>
            <a:r>
              <a:rPr lang="en-US" sz="900" b="1" dirty="0">
                <a:solidFill>
                  <a:schemeClr val="bg1"/>
                </a:solidFill>
                <a:latin typeface="+mn-lt"/>
              </a:rPr>
              <a:t>B</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 Diagonal Corner Rectangle 7"/>
          <p:cNvSpPr/>
          <p:nvPr/>
        </p:nvSpPr>
        <p:spPr>
          <a:xfrm>
            <a:off x="125413" y="168275"/>
            <a:ext cx="5067300" cy="214313"/>
          </a:xfrm>
          <a:prstGeom prst="round2DiagRect">
            <a:avLst>
              <a:gd name="adj1" fmla="val 50000"/>
              <a:gd name="adj2" fmla="val 0"/>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28674" name="Rectangle 41"/>
          <p:cNvSpPr>
            <a:spLocks noChangeArrowheads="1"/>
          </p:cNvSpPr>
          <p:nvPr/>
        </p:nvSpPr>
        <p:spPr bwMode="auto">
          <a:xfrm>
            <a:off x="203200" y="134938"/>
            <a:ext cx="46116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dirty="0">
                <a:solidFill>
                  <a:schemeClr val="bg1"/>
                </a:solidFill>
                <a:latin typeface="Calibri" charset="0"/>
              </a:rPr>
              <a:t>Monitoring Methods (Adult Mosquitoes) – WHO Test Kit </a:t>
            </a:r>
          </a:p>
        </p:txBody>
      </p:sp>
      <p:sp>
        <p:nvSpPr>
          <p:cNvPr id="10" name="Round Diagonal Corner Rectangle 9"/>
          <p:cNvSpPr/>
          <p:nvPr/>
        </p:nvSpPr>
        <p:spPr>
          <a:xfrm>
            <a:off x="119063" y="434975"/>
            <a:ext cx="5080000" cy="3160713"/>
          </a:xfrm>
          <a:prstGeom prst="round2DiagRect">
            <a:avLst>
              <a:gd name="adj1" fmla="val 5898"/>
              <a:gd name="adj2" fmla="val 0"/>
            </a:avLst>
          </a:prstGeom>
          <a:noFill/>
          <a:ln w="1587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1026" name="Control 9"/>
          <p:cNvSpPr>
            <a:spLocks noChangeArrowheads="1" noChangeShapeType="1"/>
          </p:cNvSpPr>
          <p:nvPr/>
        </p:nvSpPr>
        <p:spPr bwMode="auto">
          <a:xfrm>
            <a:off x="-2160588" y="5903913"/>
            <a:ext cx="4248151" cy="1223962"/>
          </a:xfrm>
          <a:prstGeom prst="rect">
            <a:avLst/>
          </a:prstGeom>
          <a:noFill/>
          <a:ln>
            <a:noFill/>
          </a:ln>
          <a:effectLst/>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blurRad="63500" dist="38099" dir="2700000" algn="ctr" rotWithShape="0">
                    <a:srgbClr val="CCCCCC">
                      <a:alpha val="74998"/>
                    </a:srgbClr>
                  </a:outerShdw>
                </a:effectLst>
              </a14:hiddenEffects>
            </a:ext>
          </a:extLst>
        </p:spPr>
        <p:txBody>
          <a:bodyPr lIns="0" tIns="0" rIns="0" bIns="0"/>
          <a:lstStyle/>
          <a:p>
            <a:pPr>
              <a:defRPr/>
            </a:pPr>
            <a:endParaRPr lang="en-US">
              <a:cs typeface="Arial" charset="0"/>
            </a:endParaRPr>
          </a:p>
        </p:txBody>
      </p:sp>
      <p:grpSp>
        <p:nvGrpSpPr>
          <p:cNvPr id="13" name="Group 13"/>
          <p:cNvGrpSpPr>
            <a:grpSpLocks/>
          </p:cNvGrpSpPr>
          <p:nvPr/>
        </p:nvGrpSpPr>
        <p:grpSpPr bwMode="auto">
          <a:xfrm>
            <a:off x="5022850" y="3594100"/>
            <a:ext cx="287338" cy="215900"/>
            <a:chOff x="5068440" y="3594268"/>
            <a:chExt cx="287185" cy="213179"/>
          </a:xfrm>
        </p:grpSpPr>
        <p:sp>
          <p:nvSpPr>
            <p:cNvPr id="14" name="TextBox 14"/>
            <p:cNvSpPr txBox="1">
              <a:spLocks noChangeArrowheads="1"/>
            </p:cNvSpPr>
            <p:nvPr/>
          </p:nvSpPr>
          <p:spPr bwMode="auto">
            <a:xfrm>
              <a:off x="5068440" y="3594268"/>
              <a:ext cx="287185" cy="213179"/>
            </a:xfrm>
            <a:prstGeom prst="rect">
              <a:avLst/>
            </a:prstGeom>
            <a:noFill/>
            <a:ln w="9525">
              <a:noFill/>
              <a:miter lim="800000"/>
              <a:headEnd/>
              <a:tailEnd/>
            </a:ln>
          </p:spPr>
          <p:txBody>
            <a:bodyPr wrap="none">
              <a:spAutoFit/>
            </a:bodyPr>
            <a:lstStyle/>
            <a:p>
              <a:r>
                <a:rPr lang="en-GB" sz="800">
                  <a:latin typeface="Calibri" pitchFamily="34" charset="0"/>
                </a:rPr>
                <a:t>13</a:t>
              </a:r>
            </a:p>
          </p:txBody>
        </p:sp>
        <p:cxnSp>
          <p:nvCxnSpPr>
            <p:cNvPr id="15" name="Straight Connector 14"/>
            <p:cNvCxnSpPr/>
            <p:nvPr/>
          </p:nvCxnSpPr>
          <p:spPr>
            <a:xfrm rot="5400000">
              <a:off x="5055022" y="3702425"/>
              <a:ext cx="141074" cy="0"/>
            </a:xfrm>
            <a:prstGeom prst="line">
              <a:avLst/>
            </a:prstGeom>
            <a:ln>
              <a:solidFill>
                <a:srgbClr val="008000"/>
              </a:solidFill>
            </a:ln>
          </p:spPr>
          <p:style>
            <a:lnRef idx="1">
              <a:schemeClr val="accent1"/>
            </a:lnRef>
            <a:fillRef idx="0">
              <a:schemeClr val="accent1"/>
            </a:fillRef>
            <a:effectRef idx="0">
              <a:schemeClr val="accent1"/>
            </a:effectRef>
            <a:fontRef idx="minor">
              <a:schemeClr val="tx1"/>
            </a:fontRef>
          </p:style>
        </p:cxnSp>
      </p:grpSp>
      <p:sp>
        <p:nvSpPr>
          <p:cNvPr id="17" name="Rectangle 1"/>
          <p:cNvSpPr>
            <a:spLocks noChangeArrowheads="1"/>
          </p:cNvSpPr>
          <p:nvPr/>
        </p:nvSpPr>
        <p:spPr bwMode="auto">
          <a:xfrm>
            <a:off x="216347" y="521767"/>
            <a:ext cx="4824413" cy="2908489"/>
          </a:xfrm>
          <a:prstGeom prst="rect">
            <a:avLst/>
          </a:prstGeom>
          <a:noFill/>
          <a:ln w="9525">
            <a:noFill/>
            <a:miter lim="800000"/>
            <a:headEnd/>
            <a:tailEnd/>
          </a:ln>
        </p:spPr>
        <p:txBody>
          <a:bodyPr lIns="0" tIns="0" rIns="0" bIns="0" anchor="ctr">
            <a:spAutoFit/>
          </a:bodyPr>
          <a:lstStyle/>
          <a:p>
            <a:r>
              <a:rPr lang="en-GB" sz="900" i="1" dirty="0">
                <a:latin typeface="Calibri" pitchFamily="34" charset="0"/>
              </a:rPr>
              <a:t>WHO Test Kit - Adult mosquitoes - Interpreting </a:t>
            </a:r>
            <a:r>
              <a:rPr lang="en-GB" sz="900" i="1" dirty="0" smtClean="0">
                <a:latin typeface="Calibri" pitchFamily="34" charset="0"/>
              </a:rPr>
              <a:t>results:</a:t>
            </a:r>
            <a:endParaRPr lang="en-GB" sz="900" dirty="0">
              <a:latin typeface="Calibri" pitchFamily="34" charset="0"/>
            </a:endParaRPr>
          </a:p>
          <a:p>
            <a:r>
              <a:rPr lang="en-GB" sz="900" dirty="0">
                <a:latin typeface="Calibri" pitchFamily="34" charset="0"/>
              </a:rPr>
              <a:t>The 24 hour mortality is expressed as a percentage.  If the mortality in the control groups is over 5% but less than 20%, a correction of mortality is made by applying Abbot</a:t>
            </a:r>
            <a:r>
              <a:rPr lang="en-GB" altLang="en-GB" sz="900" dirty="0">
                <a:latin typeface="Calibri" pitchFamily="34" charset="0"/>
              </a:rPr>
              <a:t>’</a:t>
            </a:r>
            <a:r>
              <a:rPr lang="en-GB" sz="900" dirty="0">
                <a:latin typeface="Calibri" pitchFamily="34" charset="0"/>
              </a:rPr>
              <a:t>s formula.</a:t>
            </a:r>
          </a:p>
          <a:p>
            <a:r>
              <a:rPr lang="en-GB" sz="900" dirty="0">
                <a:latin typeface="Calibri" pitchFamily="34" charset="0"/>
              </a:rPr>
              <a:t> </a:t>
            </a:r>
          </a:p>
          <a:p>
            <a:r>
              <a:rPr lang="en-GB" sz="900" dirty="0">
                <a:latin typeface="Calibri" pitchFamily="34" charset="0"/>
              </a:rPr>
              <a:t> </a:t>
            </a:r>
          </a:p>
          <a:p>
            <a:endParaRPr lang="en-GB" sz="900" dirty="0">
              <a:latin typeface="Calibri" pitchFamily="34" charset="0"/>
            </a:endParaRPr>
          </a:p>
          <a:p>
            <a:endParaRPr lang="en-GB" sz="900" dirty="0" smtClean="0">
              <a:latin typeface="Calibri" pitchFamily="34" charset="0"/>
            </a:endParaRPr>
          </a:p>
          <a:p>
            <a:r>
              <a:rPr lang="en-GB" sz="900" dirty="0" smtClean="0">
                <a:latin typeface="Calibri" pitchFamily="34" charset="0"/>
              </a:rPr>
              <a:t>If </a:t>
            </a:r>
            <a:r>
              <a:rPr lang="en-GB" sz="900" dirty="0">
                <a:latin typeface="Calibri" pitchFamily="34" charset="0"/>
              </a:rPr>
              <a:t>the control mortality is  </a:t>
            </a:r>
            <a:r>
              <a:rPr lang="en-GB" sz="900" u="sng" dirty="0">
                <a:latin typeface="Calibri" pitchFamily="34" charset="0"/>
              </a:rPr>
              <a:t>&gt;</a:t>
            </a:r>
            <a:r>
              <a:rPr lang="en-GB" sz="900" dirty="0">
                <a:latin typeface="Calibri" pitchFamily="34" charset="0"/>
              </a:rPr>
              <a:t> 20% the test results are discarded and the test will need to be repeated. The average mortality obtained at the same concentration is calculated in at least three replicates.</a:t>
            </a:r>
          </a:p>
          <a:p>
            <a:r>
              <a:rPr lang="en-GB" sz="900" dirty="0">
                <a:latin typeface="Calibri" pitchFamily="34" charset="0"/>
              </a:rPr>
              <a:t> </a:t>
            </a:r>
          </a:p>
          <a:p>
            <a:r>
              <a:rPr lang="en-GB" sz="900" dirty="0">
                <a:latin typeface="Calibri" pitchFamily="34" charset="0"/>
              </a:rPr>
              <a:t>Results are interpreted as follows:</a:t>
            </a:r>
          </a:p>
          <a:p>
            <a:r>
              <a:rPr lang="en-GB" sz="900" dirty="0">
                <a:latin typeface="Calibri" pitchFamily="34" charset="0"/>
              </a:rPr>
              <a:t> </a:t>
            </a:r>
          </a:p>
          <a:p>
            <a:endParaRPr lang="en-GB" sz="900" dirty="0">
              <a:latin typeface="Calibri" pitchFamily="34" charset="0"/>
            </a:endParaRPr>
          </a:p>
          <a:p>
            <a:endParaRPr lang="en-GB" sz="900" dirty="0">
              <a:latin typeface="Calibri" pitchFamily="34" charset="0"/>
            </a:endParaRPr>
          </a:p>
          <a:p>
            <a:endParaRPr lang="en-GB" sz="900" dirty="0">
              <a:latin typeface="Calibri" pitchFamily="34" charset="0"/>
            </a:endParaRPr>
          </a:p>
          <a:p>
            <a:endParaRPr lang="en-GB" sz="900" dirty="0">
              <a:latin typeface="Calibri" pitchFamily="34" charset="0"/>
            </a:endParaRPr>
          </a:p>
          <a:p>
            <a:endParaRPr lang="en-GB" sz="900" dirty="0">
              <a:latin typeface="Calibri" pitchFamily="34" charset="0"/>
            </a:endParaRPr>
          </a:p>
          <a:p>
            <a:r>
              <a:rPr lang="en-GB" sz="900" dirty="0">
                <a:latin typeface="Calibri" pitchFamily="34" charset="0"/>
              </a:rPr>
              <a:t>When &lt; 95 % mortality occurs in replicated tests that have been conducted under optimum conditions with sample size of &gt; </a:t>
            </a:r>
            <a:r>
              <a:rPr lang="en-GB" sz="900" dirty="0" smtClean="0">
                <a:latin typeface="Calibri" pitchFamily="34" charset="0"/>
              </a:rPr>
              <a:t>100 </a:t>
            </a:r>
            <a:r>
              <a:rPr lang="en-GB" sz="900" dirty="0">
                <a:latin typeface="Calibri" pitchFamily="34" charset="0"/>
              </a:rPr>
              <a:t>mosquitoes, then resistance within the tested population can be strongly </a:t>
            </a:r>
            <a:r>
              <a:rPr lang="en-GB" sz="900" dirty="0" smtClean="0">
                <a:latin typeface="Calibri" pitchFamily="34" charset="0"/>
              </a:rPr>
              <a:t>suspected.</a:t>
            </a:r>
            <a:endParaRPr lang="en-GB" sz="900" dirty="0">
              <a:latin typeface="Calibri" pitchFamily="34" charset="0"/>
            </a:endParaRPr>
          </a:p>
          <a:p>
            <a:endParaRPr lang="en-GB" sz="900" dirty="0">
              <a:latin typeface="Calibri" pitchFamily="34" charset="0"/>
            </a:endParaRPr>
          </a:p>
        </p:txBody>
      </p:sp>
      <p:sp>
        <p:nvSpPr>
          <p:cNvPr id="18" name="Rectangle 17"/>
          <p:cNvSpPr/>
          <p:nvPr/>
        </p:nvSpPr>
        <p:spPr>
          <a:xfrm>
            <a:off x="648395" y="1025823"/>
            <a:ext cx="3311847" cy="369332"/>
          </a:xfrm>
          <a:prstGeom prst="rect">
            <a:avLst/>
          </a:prstGeom>
        </p:spPr>
        <p:txBody>
          <a:bodyPr wrap="square">
            <a:spAutoFit/>
          </a:bodyPr>
          <a:lstStyle/>
          <a:p>
            <a:pPr algn="ctr">
              <a:defRPr/>
            </a:pPr>
            <a:r>
              <a:rPr lang="en-GB" sz="900" dirty="0">
                <a:latin typeface="+mn-lt"/>
                <a:ea typeface="+mn-ea"/>
              </a:rPr>
              <a:t>100 x (% test mortality - % control mortality</a:t>
            </a:r>
            <a:r>
              <a:rPr lang="en-GB" sz="900" dirty="0" smtClean="0">
                <a:latin typeface="+mn-lt"/>
                <a:ea typeface="+mn-ea"/>
              </a:rPr>
              <a:t>)</a:t>
            </a:r>
          </a:p>
          <a:p>
            <a:pPr algn="ctr">
              <a:defRPr/>
            </a:pPr>
            <a:r>
              <a:rPr lang="en-GB" sz="900" dirty="0" smtClean="0">
                <a:latin typeface="+mn-lt"/>
                <a:ea typeface="+mn-ea"/>
              </a:rPr>
              <a:t>100 </a:t>
            </a:r>
            <a:r>
              <a:rPr lang="en-GB" sz="900" dirty="0">
                <a:latin typeface="+mn-lt"/>
                <a:ea typeface="+mn-ea"/>
              </a:rPr>
              <a:t>- % control mortality</a:t>
            </a:r>
          </a:p>
        </p:txBody>
      </p:sp>
      <p:graphicFrame>
        <p:nvGraphicFramePr>
          <p:cNvPr id="19" name="Table 18"/>
          <p:cNvGraphicFramePr>
            <a:graphicFrameLocks noGrp="1"/>
          </p:cNvGraphicFramePr>
          <p:nvPr>
            <p:extLst>
              <p:ext uri="{D42A27DB-BD31-4B8C-83A1-F6EECF244321}">
                <p14:modId xmlns:p14="http://schemas.microsoft.com/office/powerpoint/2010/main" val="179153064"/>
              </p:ext>
            </p:extLst>
          </p:nvPr>
        </p:nvGraphicFramePr>
        <p:xfrm>
          <a:off x="325968" y="2119488"/>
          <a:ext cx="4752975" cy="630239"/>
        </p:xfrm>
        <a:graphic>
          <a:graphicData uri="http://schemas.openxmlformats.org/drawingml/2006/table">
            <a:tbl>
              <a:tblPr/>
              <a:tblGrid>
                <a:gridCol w="1096963"/>
                <a:gridCol w="3656012"/>
              </a:tblGrid>
              <a:tr h="185738">
                <a:tc>
                  <a:txBody>
                    <a:bodyPr/>
                    <a:lstStyle/>
                    <a:p>
                      <a:pPr marL="0" marR="0" lvl="0" indent="0" algn="l" defTabSz="519113"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98 – 100% mortality</a:t>
                      </a:r>
                    </a:p>
                  </a:txBody>
                  <a:tcPr marL="57360" marR="57360" marT="0" marB="0" horzOverflow="overflow">
                    <a:lnL>
                      <a:noFill/>
                    </a:lnL>
                    <a:lnR>
                      <a:noFill/>
                    </a:lnR>
                    <a:lnT>
                      <a:noFill/>
                    </a:lnT>
                    <a:lnB>
                      <a:noFill/>
                    </a:lnB>
                    <a:lnTlToBr>
                      <a:noFill/>
                    </a:lnTlToBr>
                    <a:lnBlToTr>
                      <a:noFill/>
                    </a:lnBlToTr>
                    <a:noFill/>
                  </a:tcPr>
                </a:tc>
                <a:tc>
                  <a:txBody>
                    <a:bodyPr/>
                    <a:lstStyle/>
                    <a:p>
                      <a:pPr marL="0" marR="0" lvl="0" indent="0" algn="l" defTabSz="519113"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Susceptible population</a:t>
                      </a:r>
                    </a:p>
                  </a:txBody>
                  <a:tcPr marL="57360" marR="57360" marT="0" marB="0" horzOverflow="overflow">
                    <a:lnL>
                      <a:noFill/>
                    </a:lnL>
                    <a:lnR>
                      <a:noFill/>
                    </a:lnR>
                    <a:lnT>
                      <a:noFill/>
                    </a:lnT>
                    <a:lnB>
                      <a:noFill/>
                    </a:lnB>
                    <a:lnTlToBr>
                      <a:noFill/>
                    </a:lnTlToBr>
                    <a:lnBlToTr>
                      <a:noFill/>
                    </a:lnBlToTr>
                    <a:noFill/>
                  </a:tcPr>
                </a:tc>
              </a:tr>
              <a:tr h="274638">
                <a:tc>
                  <a:txBody>
                    <a:bodyPr/>
                    <a:lstStyle/>
                    <a:p>
                      <a:pPr marL="0" marR="0" lvl="0" indent="0" algn="l" defTabSz="519113"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80 – 97% mortality</a:t>
                      </a:r>
                    </a:p>
                  </a:txBody>
                  <a:tcPr marL="57360" marR="57360" marT="0" marB="0" horzOverflow="overflow">
                    <a:lnL>
                      <a:noFill/>
                    </a:lnL>
                    <a:lnR>
                      <a:noFill/>
                    </a:lnR>
                    <a:lnT>
                      <a:noFill/>
                    </a:lnT>
                    <a:lnB>
                      <a:noFill/>
                    </a:lnB>
                    <a:lnTlToBr>
                      <a:noFill/>
                    </a:lnTlToBr>
                    <a:lnBlToTr>
                      <a:noFill/>
                    </a:lnBlToTr>
                    <a:noFill/>
                  </a:tcPr>
                </a:tc>
                <a:tc>
                  <a:txBody>
                    <a:bodyPr/>
                    <a:lstStyle/>
                    <a:p>
                      <a:pPr marL="0" marR="0" lvl="0" indent="0" algn="l" defTabSz="519113"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dirty="0" smtClean="0">
                          <a:ln>
                            <a:noFill/>
                          </a:ln>
                          <a:solidFill>
                            <a:srgbClr val="000000"/>
                          </a:solidFill>
                          <a:effectLst/>
                          <a:latin typeface="Calibri" pitchFamily="34" charset="0"/>
                          <a:ea typeface="ＭＳ Ｐゴシック" pitchFamily="34" charset="-128"/>
                          <a:cs typeface="Arial" pitchFamily="34" charset="0"/>
                        </a:rPr>
                        <a:t>Resistant individuals within the population suspected, but verification/confirmation required</a:t>
                      </a:r>
                    </a:p>
                  </a:txBody>
                  <a:tcPr marL="57360" marR="57360" marT="0" marB="0" horzOverflow="overflow">
                    <a:lnL>
                      <a:noFill/>
                    </a:lnL>
                    <a:lnR>
                      <a:noFill/>
                    </a:lnR>
                    <a:lnT>
                      <a:noFill/>
                    </a:lnT>
                    <a:lnB>
                      <a:noFill/>
                    </a:lnB>
                    <a:lnTlToBr>
                      <a:noFill/>
                    </a:lnTlToBr>
                    <a:lnBlToTr>
                      <a:noFill/>
                    </a:lnBlToTr>
                    <a:noFill/>
                  </a:tcPr>
                </a:tc>
              </a:tr>
              <a:tr h="169863">
                <a:tc>
                  <a:txBody>
                    <a:bodyPr/>
                    <a:lstStyle/>
                    <a:p>
                      <a:pPr marL="0" marR="0" lvl="0" indent="0" algn="l" defTabSz="519113"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&lt;80% mortality</a:t>
                      </a:r>
                    </a:p>
                  </a:txBody>
                  <a:tcPr marL="57360" marR="57360" marT="0" marB="0" horzOverflow="overflow">
                    <a:lnL>
                      <a:noFill/>
                    </a:lnL>
                    <a:lnR>
                      <a:noFill/>
                    </a:lnR>
                    <a:lnT>
                      <a:noFill/>
                    </a:lnT>
                    <a:lnB>
                      <a:noFill/>
                    </a:lnB>
                    <a:lnTlToBr>
                      <a:noFill/>
                    </a:lnTlToBr>
                    <a:lnBlToTr>
                      <a:noFill/>
                    </a:lnBlToTr>
                    <a:noFill/>
                  </a:tcPr>
                </a:tc>
                <a:tc>
                  <a:txBody>
                    <a:bodyPr/>
                    <a:lstStyle/>
                    <a:p>
                      <a:pPr marL="0" marR="0" lvl="0" indent="0" algn="l" defTabSz="519113"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dirty="0" smtClean="0">
                          <a:ln>
                            <a:noFill/>
                          </a:ln>
                          <a:solidFill>
                            <a:srgbClr val="000000"/>
                          </a:solidFill>
                          <a:effectLst/>
                          <a:latin typeface="Calibri" pitchFamily="34" charset="0"/>
                          <a:ea typeface="ＭＳ Ｐゴシック" pitchFamily="34" charset="-128"/>
                          <a:cs typeface="Arial" pitchFamily="34" charset="0"/>
                        </a:rPr>
                        <a:t>Resistant individuals within the population present</a:t>
                      </a:r>
                    </a:p>
                  </a:txBody>
                  <a:tcPr marL="57360" marR="57360" marT="0" marB="0" horzOverflow="overflow">
                    <a:lnL>
                      <a:noFill/>
                    </a:lnL>
                    <a:lnR>
                      <a:noFill/>
                    </a:lnR>
                    <a:lnT>
                      <a:noFill/>
                    </a:lnT>
                    <a:lnB>
                      <a:noFill/>
                    </a:lnB>
                    <a:lnTlToBr>
                      <a:noFill/>
                    </a:lnTlToBr>
                    <a:lnBlToTr>
                      <a:noFill/>
                    </a:lnBlToTr>
                    <a:noFill/>
                  </a:tcPr>
                </a:tc>
              </a:tr>
            </a:tbl>
          </a:graphicData>
        </a:graphic>
      </p:graphicFrame>
      <p:cxnSp>
        <p:nvCxnSpPr>
          <p:cNvPr id="12" name="Straight Connector 11"/>
          <p:cNvCxnSpPr/>
          <p:nvPr/>
        </p:nvCxnSpPr>
        <p:spPr>
          <a:xfrm>
            <a:off x="1224459" y="1214289"/>
            <a:ext cx="2160240"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 Diagonal Corner Rectangle 7"/>
          <p:cNvSpPr/>
          <p:nvPr/>
        </p:nvSpPr>
        <p:spPr>
          <a:xfrm>
            <a:off x="125413" y="168275"/>
            <a:ext cx="5067300" cy="214313"/>
          </a:xfrm>
          <a:prstGeom prst="round2DiagRect">
            <a:avLst>
              <a:gd name="adj1" fmla="val 50000"/>
              <a:gd name="adj2" fmla="val 0"/>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29698" name="Rectangle 41"/>
          <p:cNvSpPr>
            <a:spLocks noChangeArrowheads="1"/>
          </p:cNvSpPr>
          <p:nvPr/>
        </p:nvSpPr>
        <p:spPr bwMode="auto">
          <a:xfrm>
            <a:off x="203200" y="134938"/>
            <a:ext cx="46116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dirty="0">
                <a:solidFill>
                  <a:schemeClr val="bg1"/>
                </a:solidFill>
                <a:latin typeface="Calibri" charset="0"/>
              </a:rPr>
              <a:t>Monitoring Methods </a:t>
            </a:r>
            <a:r>
              <a:rPr lang="en-GB" b="1" dirty="0" smtClean="0">
                <a:solidFill>
                  <a:schemeClr val="bg1"/>
                </a:solidFill>
                <a:latin typeface="Calibri" charset="0"/>
              </a:rPr>
              <a:t>(Mosquito Larvae</a:t>
            </a:r>
            <a:r>
              <a:rPr lang="en-GB" b="1" dirty="0">
                <a:solidFill>
                  <a:schemeClr val="bg1"/>
                </a:solidFill>
                <a:latin typeface="Calibri" charset="0"/>
              </a:rPr>
              <a:t>) – WHO Test Kit </a:t>
            </a:r>
          </a:p>
        </p:txBody>
      </p:sp>
      <p:sp>
        <p:nvSpPr>
          <p:cNvPr id="10" name="Round Diagonal Corner Rectangle 9"/>
          <p:cNvSpPr/>
          <p:nvPr/>
        </p:nvSpPr>
        <p:spPr>
          <a:xfrm>
            <a:off x="119063" y="434975"/>
            <a:ext cx="5080000" cy="3160713"/>
          </a:xfrm>
          <a:prstGeom prst="round2DiagRect">
            <a:avLst>
              <a:gd name="adj1" fmla="val 5898"/>
              <a:gd name="adj2" fmla="val 0"/>
            </a:avLst>
          </a:prstGeom>
          <a:noFill/>
          <a:ln w="1587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36526" fontAlgn="auto">
              <a:spcBef>
                <a:spcPts val="0"/>
              </a:spcBef>
              <a:spcAft>
                <a:spcPts val="0"/>
              </a:spcAft>
              <a:defRPr/>
            </a:pPr>
            <a:endParaRPr lang="en-GB" dirty="0"/>
          </a:p>
        </p:txBody>
      </p:sp>
      <p:sp>
        <p:nvSpPr>
          <p:cNvPr id="2050" name="Control 2"/>
          <p:cNvSpPr>
            <a:spLocks noChangeArrowheads="1" noChangeShapeType="1"/>
          </p:cNvSpPr>
          <p:nvPr/>
        </p:nvSpPr>
        <p:spPr bwMode="auto">
          <a:xfrm>
            <a:off x="-2160588" y="5903913"/>
            <a:ext cx="4248151" cy="1223962"/>
          </a:xfrm>
          <a:prstGeom prst="rect">
            <a:avLst/>
          </a:prstGeom>
          <a:noFill/>
          <a:ln>
            <a:noFill/>
          </a:ln>
          <a:effectLst/>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blurRad="63500" dist="38099" dir="2700000" algn="ctr" rotWithShape="0">
                    <a:srgbClr val="CCCCCC">
                      <a:alpha val="74998"/>
                    </a:srgbClr>
                  </a:outerShdw>
                </a:effectLst>
              </a14:hiddenEffects>
            </a:ext>
          </a:extLst>
        </p:spPr>
        <p:txBody>
          <a:bodyPr lIns="0" tIns="0" rIns="0" bIns="0"/>
          <a:lstStyle/>
          <a:p>
            <a:pPr>
              <a:defRPr/>
            </a:pPr>
            <a:endParaRPr lang="en-US">
              <a:cs typeface="Arial" charset="0"/>
            </a:endParaRPr>
          </a:p>
        </p:txBody>
      </p:sp>
      <p:grpSp>
        <p:nvGrpSpPr>
          <p:cNvPr id="11" name="Group 13"/>
          <p:cNvGrpSpPr>
            <a:grpSpLocks/>
          </p:cNvGrpSpPr>
          <p:nvPr/>
        </p:nvGrpSpPr>
        <p:grpSpPr bwMode="auto">
          <a:xfrm>
            <a:off x="5022850" y="3594100"/>
            <a:ext cx="287338" cy="215900"/>
            <a:chOff x="5068440" y="3594268"/>
            <a:chExt cx="287185" cy="213179"/>
          </a:xfrm>
        </p:grpSpPr>
        <p:sp>
          <p:nvSpPr>
            <p:cNvPr id="12" name="TextBox 14"/>
            <p:cNvSpPr txBox="1">
              <a:spLocks noChangeArrowheads="1"/>
            </p:cNvSpPr>
            <p:nvPr/>
          </p:nvSpPr>
          <p:spPr bwMode="auto">
            <a:xfrm>
              <a:off x="5068440" y="3594268"/>
              <a:ext cx="287185" cy="213179"/>
            </a:xfrm>
            <a:prstGeom prst="rect">
              <a:avLst/>
            </a:prstGeom>
            <a:noFill/>
            <a:ln w="9525">
              <a:noFill/>
              <a:miter lim="800000"/>
              <a:headEnd/>
              <a:tailEnd/>
            </a:ln>
          </p:spPr>
          <p:txBody>
            <a:bodyPr wrap="none">
              <a:spAutoFit/>
            </a:bodyPr>
            <a:lstStyle/>
            <a:p>
              <a:r>
                <a:rPr lang="en-GB" sz="800">
                  <a:latin typeface="Calibri" pitchFamily="34" charset="0"/>
                </a:rPr>
                <a:t>14</a:t>
              </a:r>
            </a:p>
          </p:txBody>
        </p:sp>
        <p:cxnSp>
          <p:nvCxnSpPr>
            <p:cNvPr id="13" name="Straight Connector 12"/>
            <p:cNvCxnSpPr/>
            <p:nvPr/>
          </p:nvCxnSpPr>
          <p:spPr>
            <a:xfrm rot="5400000">
              <a:off x="5055022" y="3702425"/>
              <a:ext cx="141074" cy="0"/>
            </a:xfrm>
            <a:prstGeom prst="line">
              <a:avLst/>
            </a:prstGeom>
            <a:ln>
              <a:solidFill>
                <a:srgbClr val="008000"/>
              </a:solidFill>
            </a:ln>
          </p:spPr>
          <p:style>
            <a:lnRef idx="1">
              <a:schemeClr val="accent1"/>
            </a:lnRef>
            <a:fillRef idx="0">
              <a:schemeClr val="accent1"/>
            </a:fillRef>
            <a:effectRef idx="0">
              <a:schemeClr val="accent1"/>
            </a:effectRef>
            <a:fontRef idx="minor">
              <a:schemeClr val="tx1"/>
            </a:fontRef>
          </p:style>
        </p:cxnSp>
      </p:grpSp>
      <p:sp>
        <p:nvSpPr>
          <p:cNvPr id="14" name="Rectangle 1"/>
          <p:cNvSpPr>
            <a:spLocks noChangeArrowheads="1"/>
          </p:cNvSpPr>
          <p:nvPr/>
        </p:nvSpPr>
        <p:spPr bwMode="auto">
          <a:xfrm>
            <a:off x="288925" y="521767"/>
            <a:ext cx="4824413" cy="2831545"/>
          </a:xfrm>
          <a:prstGeom prst="rect">
            <a:avLst/>
          </a:prstGeom>
          <a:noFill/>
          <a:ln w="9525">
            <a:noFill/>
            <a:miter lim="800000"/>
            <a:headEnd/>
            <a:tailEnd/>
          </a:ln>
        </p:spPr>
        <p:txBody>
          <a:bodyPr lIns="0" tIns="0" rIns="0" bIns="0" anchor="ctr">
            <a:spAutoFit/>
          </a:bodyPr>
          <a:lstStyle/>
          <a:p>
            <a:r>
              <a:rPr lang="en-GB" sz="900" i="1" dirty="0">
                <a:latin typeface="Calibri" pitchFamily="34" charset="0"/>
              </a:rPr>
              <a:t>WHO Test Kit – </a:t>
            </a:r>
            <a:r>
              <a:rPr lang="en-GB" sz="900" i="1" dirty="0" err="1">
                <a:latin typeface="Calibri" pitchFamily="34" charset="0"/>
              </a:rPr>
              <a:t>Larvicides</a:t>
            </a:r>
            <a:r>
              <a:rPr lang="en-GB" sz="900" i="1" dirty="0">
                <a:latin typeface="Calibri" pitchFamily="34" charset="0"/>
              </a:rPr>
              <a:t> (Chemical</a:t>
            </a:r>
            <a:r>
              <a:rPr lang="en-GB" sz="900" i="1" dirty="0" smtClean="0">
                <a:latin typeface="Calibri" pitchFamily="34" charset="0"/>
              </a:rPr>
              <a:t>):</a:t>
            </a:r>
            <a:endParaRPr lang="en-GB" sz="900" i="1" dirty="0">
              <a:latin typeface="Calibri" pitchFamily="34" charset="0"/>
            </a:endParaRPr>
          </a:p>
          <a:p>
            <a:r>
              <a:rPr lang="en-GB" sz="900" dirty="0">
                <a:latin typeface="Calibri" pitchFamily="34" charset="0"/>
              </a:rPr>
              <a:t>This methodology aims to determine resistance in mosquito larvae based on diagnostic concentrations developed from dose response lines against susceptible species. The test </a:t>
            </a:r>
            <a:r>
              <a:rPr lang="en-GB" sz="900" dirty="0" smtClean="0">
                <a:latin typeface="Calibri" pitchFamily="34" charset="0"/>
              </a:rPr>
              <a:t>assesses </a:t>
            </a:r>
            <a:r>
              <a:rPr lang="en-GB" sz="900" dirty="0">
                <a:latin typeface="Calibri" pitchFamily="34" charset="0"/>
              </a:rPr>
              <a:t>the resistance to the insecticide used, but can also be used to determine if cross-resistance is present.</a:t>
            </a:r>
          </a:p>
          <a:p>
            <a:r>
              <a:rPr lang="en-GB" sz="400" dirty="0">
                <a:latin typeface="Calibri" pitchFamily="34" charset="0"/>
              </a:rPr>
              <a:t> </a:t>
            </a:r>
          </a:p>
          <a:p>
            <a:r>
              <a:rPr lang="en-GB" sz="900" dirty="0">
                <a:latin typeface="Calibri" pitchFamily="34" charset="0"/>
              </a:rPr>
              <a:t>The technique requires the testing of 3</a:t>
            </a:r>
            <a:r>
              <a:rPr lang="en-GB" sz="900" baseline="30000" dirty="0">
                <a:latin typeface="Calibri" pitchFamily="34" charset="0"/>
              </a:rPr>
              <a:t>rd</a:t>
            </a:r>
            <a:r>
              <a:rPr lang="en-GB" sz="900" dirty="0">
                <a:latin typeface="Calibri" pitchFamily="34" charset="0"/>
              </a:rPr>
              <a:t> and 4</a:t>
            </a:r>
            <a:r>
              <a:rPr lang="en-GB" sz="900" baseline="30000" dirty="0">
                <a:latin typeface="Calibri" pitchFamily="34" charset="0"/>
              </a:rPr>
              <a:t>th</a:t>
            </a:r>
            <a:r>
              <a:rPr lang="en-GB" sz="900" dirty="0">
                <a:latin typeface="Calibri" pitchFamily="34" charset="0"/>
              </a:rPr>
              <a:t> instar larvae collected from the wild. A wide range of concentrations is used to start with, so that an approximate dose response can be calculated. Then a narrower range of 4-5 concentrations yielding 10% and 95% mortality in 24 hour or 48 hours are used to determine LC</a:t>
            </a:r>
            <a:r>
              <a:rPr lang="en-GB" sz="900" baseline="-25000" dirty="0">
                <a:latin typeface="Calibri" pitchFamily="34" charset="0"/>
              </a:rPr>
              <a:t>50</a:t>
            </a:r>
            <a:r>
              <a:rPr lang="en-GB" sz="900" dirty="0">
                <a:latin typeface="Calibri" pitchFamily="34" charset="0"/>
              </a:rPr>
              <a:t> and LC</a:t>
            </a:r>
            <a:r>
              <a:rPr lang="en-GB" sz="900" baseline="-25000" dirty="0">
                <a:latin typeface="Calibri" pitchFamily="34" charset="0"/>
              </a:rPr>
              <a:t>90</a:t>
            </a:r>
            <a:r>
              <a:rPr lang="en-GB" sz="900" dirty="0">
                <a:latin typeface="Calibri" pitchFamily="34" charset="0"/>
              </a:rPr>
              <a:t> values.</a:t>
            </a:r>
          </a:p>
          <a:p>
            <a:endParaRPr lang="en-GB" sz="900" dirty="0">
              <a:latin typeface="Calibri" pitchFamily="34" charset="0"/>
            </a:endParaRPr>
          </a:p>
          <a:p>
            <a:r>
              <a:rPr lang="en-GB" sz="900" i="1" dirty="0">
                <a:latin typeface="Calibri" pitchFamily="34" charset="0"/>
              </a:rPr>
              <a:t>WHO Test Kit – </a:t>
            </a:r>
            <a:r>
              <a:rPr lang="en-GB" sz="900" i="1" dirty="0" err="1">
                <a:latin typeface="Calibri" pitchFamily="34" charset="0"/>
              </a:rPr>
              <a:t>Larvicides</a:t>
            </a:r>
            <a:r>
              <a:rPr lang="en-GB" sz="900" i="1" dirty="0">
                <a:latin typeface="Calibri" pitchFamily="34" charset="0"/>
              </a:rPr>
              <a:t> (Insect Growth Regulators)</a:t>
            </a:r>
            <a:endParaRPr lang="en-GB" sz="900" dirty="0">
              <a:latin typeface="Calibri" pitchFamily="34" charset="0"/>
            </a:endParaRPr>
          </a:p>
          <a:p>
            <a:r>
              <a:rPr lang="en-GB" sz="900" dirty="0">
                <a:latin typeface="Calibri" pitchFamily="34" charset="0"/>
              </a:rPr>
              <a:t>Different tests are conducted with IGRs as mortality may be slower or not take place until the </a:t>
            </a:r>
            <a:r>
              <a:rPr lang="en-GB" sz="900" dirty="0" err="1">
                <a:latin typeface="Calibri" pitchFamily="34" charset="0"/>
              </a:rPr>
              <a:t>pupal</a:t>
            </a:r>
            <a:r>
              <a:rPr lang="en-GB" sz="900" dirty="0">
                <a:latin typeface="Calibri" pitchFamily="34" charset="0"/>
              </a:rPr>
              <a:t> stage. Therefore, mortality is assessed every other day or every third day until the completion of adult emergence. The result is expressed in terms of the percentage of larvae that do not develop into successfully emerging adults, or adult emergence inhibition.</a:t>
            </a:r>
          </a:p>
          <a:p>
            <a:endParaRPr lang="en-GB" sz="900" dirty="0">
              <a:latin typeface="Calibri" pitchFamily="34" charset="0"/>
            </a:endParaRPr>
          </a:p>
          <a:p>
            <a:r>
              <a:rPr lang="en-GB" sz="900" i="1" dirty="0">
                <a:latin typeface="Calibri" pitchFamily="34" charset="0"/>
              </a:rPr>
              <a:t>Bacterial </a:t>
            </a:r>
            <a:r>
              <a:rPr lang="en-GB" sz="900" i="1" dirty="0" err="1">
                <a:latin typeface="Calibri" pitchFamily="34" charset="0"/>
              </a:rPr>
              <a:t>larvicides</a:t>
            </a:r>
            <a:endParaRPr lang="en-GB" sz="900" dirty="0">
              <a:latin typeface="Calibri" pitchFamily="34" charset="0"/>
            </a:endParaRPr>
          </a:p>
          <a:p>
            <a:r>
              <a:rPr lang="en-GB" sz="900" dirty="0" err="1">
                <a:latin typeface="Calibri" pitchFamily="34" charset="0"/>
              </a:rPr>
              <a:t>Larvicides</a:t>
            </a:r>
            <a:r>
              <a:rPr lang="en-GB" sz="900" dirty="0">
                <a:latin typeface="Calibri" pitchFamily="34" charset="0"/>
              </a:rPr>
              <a:t> such as </a:t>
            </a:r>
            <a:r>
              <a:rPr lang="en-GB" sz="900" dirty="0" err="1" smtClean="0">
                <a:latin typeface="Calibri" pitchFamily="34" charset="0"/>
              </a:rPr>
              <a:t>Bti</a:t>
            </a:r>
            <a:r>
              <a:rPr lang="en-GB" sz="900" dirty="0" smtClean="0">
                <a:latin typeface="Calibri" pitchFamily="34" charset="0"/>
              </a:rPr>
              <a:t>* </a:t>
            </a:r>
            <a:r>
              <a:rPr lang="en-GB" sz="900" dirty="0">
                <a:latin typeface="Calibri" pitchFamily="34" charset="0"/>
              </a:rPr>
              <a:t>or </a:t>
            </a:r>
            <a:r>
              <a:rPr lang="en-GB" sz="900" dirty="0" err="1" smtClean="0">
                <a:latin typeface="Calibri" pitchFamily="34" charset="0"/>
              </a:rPr>
              <a:t>Bs</a:t>
            </a:r>
            <a:r>
              <a:rPr lang="en-GB" sz="900" dirty="0" smtClean="0">
                <a:latin typeface="Calibri" pitchFamily="34" charset="0"/>
              </a:rPr>
              <a:t>* </a:t>
            </a:r>
            <a:r>
              <a:rPr lang="en-GB" sz="900" dirty="0">
                <a:latin typeface="Calibri" pitchFamily="34" charset="0"/>
              </a:rPr>
              <a:t>may be tested in the laboratory to determine resistance with the same methodology as for chemical </a:t>
            </a:r>
            <a:r>
              <a:rPr lang="en-GB" sz="900" dirty="0" err="1" smtClean="0">
                <a:latin typeface="Calibri" pitchFamily="34" charset="0"/>
              </a:rPr>
              <a:t>larvicides</a:t>
            </a:r>
            <a:r>
              <a:rPr lang="en-GB" sz="900" dirty="0" smtClean="0">
                <a:latin typeface="Calibri" pitchFamily="34" charset="0"/>
              </a:rPr>
              <a:t>, except </a:t>
            </a:r>
            <a:r>
              <a:rPr lang="en-GB" sz="900" dirty="0">
                <a:latin typeface="Calibri" pitchFamily="34" charset="0"/>
              </a:rPr>
              <a:t>in the preparation of stock solution</a:t>
            </a:r>
            <a:r>
              <a:rPr lang="en-GB" sz="900" dirty="0" smtClean="0">
                <a:latin typeface="Calibri" pitchFamily="34" charset="0"/>
              </a:rPr>
              <a:t>.</a:t>
            </a:r>
            <a:endParaRPr lang="en-GB" sz="900" dirty="0"/>
          </a:p>
          <a:p>
            <a:endParaRPr lang="en-GB" sz="900" dirty="0">
              <a:latin typeface="Calibri" pitchFamily="34" charset="0"/>
            </a:endParaRPr>
          </a:p>
          <a:p>
            <a:r>
              <a:rPr lang="en-GB" sz="900" dirty="0">
                <a:latin typeface="Calibri" pitchFamily="34" charset="0"/>
              </a:rPr>
              <a:t> Full details of the tests be found </a:t>
            </a:r>
            <a:r>
              <a:rPr lang="en-GB" sz="900" dirty="0" smtClean="0">
                <a:latin typeface="Calibri" pitchFamily="34" charset="0"/>
              </a:rPr>
              <a:t>at: </a:t>
            </a:r>
            <a:r>
              <a:rPr lang="en-GB" sz="900" dirty="0" err="1">
                <a:latin typeface="Calibri" pitchFamily="34" charset="0"/>
                <a:hlinkClick r:id="rId2"/>
              </a:rPr>
              <a:t>www.who.int</a:t>
            </a:r>
            <a:r>
              <a:rPr lang="en-GB" sz="900" dirty="0">
                <a:latin typeface="Calibri" pitchFamily="34" charset="0"/>
                <a:hlinkClick r:id="rId2"/>
              </a:rPr>
              <a:t>/</a:t>
            </a:r>
            <a:r>
              <a:rPr lang="en-GB" sz="900" dirty="0" err="1">
                <a:latin typeface="Calibri" pitchFamily="34" charset="0"/>
                <a:hlinkClick r:id="rId2"/>
              </a:rPr>
              <a:t>whopes</a:t>
            </a:r>
            <a:r>
              <a:rPr lang="en-GB" sz="900" dirty="0">
                <a:latin typeface="Calibri" pitchFamily="34" charset="0"/>
                <a:hlinkClick r:id="rId2"/>
              </a:rPr>
              <a:t>/guidelines/en/</a:t>
            </a:r>
            <a:endParaRPr lang="en-GB" sz="900" dirty="0">
              <a:latin typeface="Calibri" pitchFamily="34" charset="0"/>
            </a:endParaRPr>
          </a:p>
        </p:txBody>
      </p:sp>
      <p:sp>
        <p:nvSpPr>
          <p:cNvPr id="2" name="TextBox 1"/>
          <p:cNvSpPr txBox="1"/>
          <p:nvPr/>
        </p:nvSpPr>
        <p:spPr>
          <a:xfrm>
            <a:off x="201352" y="3413120"/>
            <a:ext cx="2292715" cy="276999"/>
          </a:xfrm>
          <a:prstGeom prst="rect">
            <a:avLst/>
          </a:prstGeom>
          <a:noFill/>
        </p:spPr>
        <p:txBody>
          <a:bodyPr wrap="square" rtlCol="0">
            <a:spAutoFit/>
          </a:bodyPr>
          <a:lstStyle/>
          <a:p>
            <a:pPr eaLnBrk="1" hangingPunct="1"/>
            <a:r>
              <a:rPr lang="en-GB" sz="600" i="1" dirty="0" smtClean="0">
                <a:latin typeface="Calibri" charset="0"/>
              </a:rPr>
              <a:t>* </a:t>
            </a:r>
            <a:r>
              <a:rPr lang="en-GB" sz="600" i="1" dirty="0" err="1" smtClean="0">
                <a:latin typeface="Calibri" charset="0"/>
              </a:rPr>
              <a:t>Bti</a:t>
            </a:r>
            <a:r>
              <a:rPr lang="en-GB" sz="600" i="1" dirty="0" smtClean="0">
                <a:latin typeface="Calibri" charset="0"/>
              </a:rPr>
              <a:t>: Bacillus </a:t>
            </a:r>
            <a:r>
              <a:rPr lang="en-GB" sz="600" i="1" dirty="0" err="1" smtClean="0">
                <a:latin typeface="Calibri" charset="0"/>
              </a:rPr>
              <a:t>thuringiensis</a:t>
            </a:r>
            <a:r>
              <a:rPr lang="en-GB" sz="600" i="1" dirty="0" smtClean="0">
                <a:latin typeface="Calibri" charset="0"/>
              </a:rPr>
              <a:t> var</a:t>
            </a:r>
            <a:r>
              <a:rPr lang="en-GB" sz="600" i="1" dirty="0">
                <a:latin typeface="Calibri" charset="0"/>
              </a:rPr>
              <a:t>. </a:t>
            </a:r>
            <a:r>
              <a:rPr lang="en-GB" sz="600" i="1" dirty="0" err="1">
                <a:latin typeface="Calibri" charset="0"/>
              </a:rPr>
              <a:t>Israeliensis</a:t>
            </a:r>
            <a:r>
              <a:rPr lang="en-GB" sz="600" i="1" dirty="0" smtClean="0">
                <a:latin typeface="Calibri" charset="0"/>
              </a:rPr>
              <a:t>, </a:t>
            </a:r>
            <a:r>
              <a:rPr lang="en-GB" sz="600" i="1" dirty="0" err="1" smtClean="0">
                <a:latin typeface="Calibri" charset="0"/>
              </a:rPr>
              <a:t>Bs</a:t>
            </a:r>
            <a:r>
              <a:rPr lang="en-GB" sz="600" i="1" dirty="0" smtClean="0">
                <a:latin typeface="Calibri" charset="0"/>
              </a:rPr>
              <a:t>: Bacillus </a:t>
            </a:r>
            <a:r>
              <a:rPr lang="en-GB" sz="600" i="1" dirty="0" err="1">
                <a:latin typeface="Calibri" charset="0"/>
              </a:rPr>
              <a:t>sphaericus</a:t>
            </a:r>
            <a:r>
              <a:rPr lang="en-GB" sz="600" i="1" dirty="0">
                <a:latin typeface="Calibri" charset="0"/>
              </a:rPr>
              <a:t>.</a:t>
            </a:r>
            <a:endParaRPr lang="en-US" sz="600" dirty="0">
              <a:latin typeface="Calibri" charset="0"/>
            </a:endParaRPr>
          </a:p>
          <a:p>
            <a:endParaRPr lang="en-GB" sz="600"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5118</TotalTime>
  <Words>475</Words>
  <Application>Microsoft Macintosh PowerPoint</Application>
  <PresentationFormat>Custom</PresentationFormat>
  <Paragraphs>52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Alan3</dc:creator>
  <cp:lastModifiedBy>Alan Porter</cp:lastModifiedBy>
  <cp:revision>349</cp:revision>
  <cp:lastPrinted>2014-09-21T11:19:11Z</cp:lastPrinted>
  <dcterms:created xsi:type="dcterms:W3CDTF">2010-02-04T14:50:50Z</dcterms:created>
  <dcterms:modified xsi:type="dcterms:W3CDTF">2014-09-21T11:19:21Z</dcterms:modified>
</cp:coreProperties>
</file>