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3" d="100"/>
          <a:sy n="143" d="100"/>
        </p:scale>
        <p:origin x="-104" y="-1168"/>
      </p:cViewPr>
      <p:guideLst>
        <p:guide orient="horz" pos="572"/>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5D5B72-031A-46BF-AC36-DA4240890E3A}" type="doc">
      <dgm:prSet loTypeId="urn:microsoft.com/office/officeart/2005/8/layout/radial3" loCatId="relationship" qsTypeId="urn:microsoft.com/office/officeart/2005/8/quickstyle/3d6" qsCatId="3D" csTypeId="urn:microsoft.com/office/officeart/2005/8/colors/accent3_2" csCatId="accent3" phldr="1"/>
      <dgm:spPr>
        <a:scene3d>
          <a:camera prst="perspectiveRelaxedModerately" fov="1800000" zoom="92000">
            <a:rot lat="19799993" lon="0" rev="0"/>
          </a:camera>
          <a:lightRig rig="balanced" dir="t">
            <a:rot lat="0" lon="0" rev="12700000"/>
          </a:lightRig>
        </a:scene3d>
      </dgm:spPr>
      <dgm:t>
        <a:bodyPr/>
        <a:lstStyle/>
        <a:p>
          <a:endParaRPr lang="en-GB"/>
        </a:p>
      </dgm:t>
    </dgm:pt>
    <dgm:pt modelId="{74D8A1BC-7925-4952-B5F7-5794BF93894F}">
      <dgm:prSet phldrT="[Text]" custT="1"/>
      <dgm:spPr/>
      <dgm:t>
        <a:bodyPr/>
        <a:lstStyle/>
        <a:p>
          <a:r>
            <a:rPr lang="en-GB" sz="3200" b="1" dirty="0" smtClean="0"/>
            <a:t>Team Activities</a:t>
          </a:r>
          <a:endParaRPr lang="en-GB" sz="3200" b="1" dirty="0"/>
        </a:p>
      </dgm:t>
    </dgm:pt>
    <dgm:pt modelId="{3CB3E9E6-27C5-423B-AB4F-D61EC99C5C16}" type="parTrans" cxnId="{6D05BC22-9903-4A75-B7E8-CA0F81DF3A53}">
      <dgm:prSet/>
      <dgm:spPr/>
      <dgm:t>
        <a:bodyPr/>
        <a:lstStyle/>
        <a:p>
          <a:endParaRPr lang="en-GB" b="1">
            <a:solidFill>
              <a:schemeClr val="tx1"/>
            </a:solidFill>
          </a:endParaRPr>
        </a:p>
      </dgm:t>
    </dgm:pt>
    <dgm:pt modelId="{585FEFF4-5B3E-4F65-872B-4E7A00081410}" type="sibTrans" cxnId="{6D05BC22-9903-4A75-B7E8-CA0F81DF3A53}">
      <dgm:prSet/>
      <dgm:spPr/>
      <dgm:t>
        <a:bodyPr/>
        <a:lstStyle/>
        <a:p>
          <a:endParaRPr lang="en-GB" b="1">
            <a:solidFill>
              <a:schemeClr val="tx1"/>
            </a:solidFill>
          </a:endParaRPr>
        </a:p>
      </dgm:t>
    </dgm:pt>
    <dgm:pt modelId="{D5798589-81DC-44CC-817D-4077CFB40F5C}">
      <dgm:prSet phldrT="[Text]" custT="1"/>
      <dgm:spPr/>
      <dgm:t>
        <a:bodyPr/>
        <a:lstStyle/>
        <a:p>
          <a:pPr>
            <a:lnSpc>
              <a:spcPct val="100000"/>
            </a:lnSpc>
          </a:pPr>
          <a:r>
            <a:rPr lang="en-GB" sz="1300" b="0" dirty="0" smtClean="0"/>
            <a:t>Identify key pests &amp; geographies</a:t>
          </a:r>
          <a:endParaRPr lang="en-GB" sz="1300" b="0" dirty="0"/>
        </a:p>
      </dgm:t>
    </dgm:pt>
    <dgm:pt modelId="{2B6171A1-7EF9-4DF1-8942-9D463CD0443A}" type="parTrans" cxnId="{BE56BB8B-D8E7-417A-91F3-FBC71438852C}">
      <dgm:prSet/>
      <dgm:spPr/>
      <dgm:t>
        <a:bodyPr/>
        <a:lstStyle/>
        <a:p>
          <a:endParaRPr lang="en-GB" b="1">
            <a:solidFill>
              <a:schemeClr val="tx1"/>
            </a:solidFill>
          </a:endParaRPr>
        </a:p>
      </dgm:t>
    </dgm:pt>
    <dgm:pt modelId="{268DFB53-2EFF-48BC-AC35-15DD38655FC1}" type="sibTrans" cxnId="{BE56BB8B-D8E7-417A-91F3-FBC71438852C}">
      <dgm:prSet/>
      <dgm:spPr/>
      <dgm:t>
        <a:bodyPr/>
        <a:lstStyle/>
        <a:p>
          <a:endParaRPr lang="en-GB" b="1">
            <a:solidFill>
              <a:schemeClr val="tx1"/>
            </a:solidFill>
          </a:endParaRPr>
        </a:p>
      </dgm:t>
    </dgm:pt>
    <dgm:pt modelId="{3F7A9899-59A1-4833-851D-EF69DC5687FD}">
      <dgm:prSet phldrT="[Text]" custT="1"/>
      <dgm:spPr/>
      <dgm:t>
        <a:bodyPr/>
        <a:lstStyle/>
        <a:p>
          <a:pPr>
            <a:lnSpc>
              <a:spcPct val="100000"/>
            </a:lnSpc>
          </a:pPr>
          <a:r>
            <a:rPr lang="en-GB" sz="1300" b="0" dirty="0" smtClean="0"/>
            <a:t>Present at key  conferences &amp; hold workshops</a:t>
          </a:r>
          <a:endParaRPr lang="en-GB" sz="1300" b="0" dirty="0"/>
        </a:p>
      </dgm:t>
    </dgm:pt>
    <dgm:pt modelId="{AA5D399D-ECB7-426C-BE31-98E8E9DE932B}" type="parTrans" cxnId="{18705B2A-2169-445A-816E-2945A5E76C60}">
      <dgm:prSet/>
      <dgm:spPr/>
      <dgm:t>
        <a:bodyPr/>
        <a:lstStyle/>
        <a:p>
          <a:endParaRPr lang="en-GB" b="1">
            <a:solidFill>
              <a:schemeClr val="tx1"/>
            </a:solidFill>
          </a:endParaRPr>
        </a:p>
      </dgm:t>
    </dgm:pt>
    <dgm:pt modelId="{B6F75424-E48F-4106-9D08-D18C40C4F238}" type="sibTrans" cxnId="{18705B2A-2169-445A-816E-2945A5E76C60}">
      <dgm:prSet/>
      <dgm:spPr/>
      <dgm:t>
        <a:bodyPr/>
        <a:lstStyle/>
        <a:p>
          <a:endParaRPr lang="en-GB" b="1">
            <a:solidFill>
              <a:schemeClr val="tx1"/>
            </a:solidFill>
          </a:endParaRPr>
        </a:p>
      </dgm:t>
    </dgm:pt>
    <dgm:pt modelId="{F3DFC4A7-65D4-4344-9317-D6B9A65B5F83}">
      <dgm:prSet phldrT="[Text]" custT="1"/>
      <dgm:spPr/>
      <dgm:t>
        <a:bodyPr/>
        <a:lstStyle/>
        <a:p>
          <a:pPr>
            <a:lnSpc>
              <a:spcPct val="100000"/>
            </a:lnSpc>
          </a:pPr>
          <a:r>
            <a:rPr lang="en-GB" sz="1300" b="0" dirty="0" smtClean="0"/>
            <a:t>Identify &amp; contact  key experts</a:t>
          </a:r>
          <a:endParaRPr lang="en-GB" sz="1300" b="0" dirty="0"/>
        </a:p>
      </dgm:t>
    </dgm:pt>
    <dgm:pt modelId="{F85288FD-5220-4530-AF98-A0374F09CA73}" type="parTrans" cxnId="{C9C6B04E-66BE-4F10-951F-61544A062A0D}">
      <dgm:prSet/>
      <dgm:spPr/>
      <dgm:t>
        <a:bodyPr/>
        <a:lstStyle/>
        <a:p>
          <a:endParaRPr lang="en-GB" b="1">
            <a:solidFill>
              <a:schemeClr val="tx1"/>
            </a:solidFill>
          </a:endParaRPr>
        </a:p>
      </dgm:t>
    </dgm:pt>
    <dgm:pt modelId="{7C058C95-C5E3-4246-A8E6-52CC46CFFAB5}" type="sibTrans" cxnId="{C9C6B04E-66BE-4F10-951F-61544A062A0D}">
      <dgm:prSet/>
      <dgm:spPr/>
      <dgm:t>
        <a:bodyPr/>
        <a:lstStyle/>
        <a:p>
          <a:endParaRPr lang="en-GB" b="1">
            <a:solidFill>
              <a:schemeClr val="tx1"/>
            </a:solidFill>
          </a:endParaRPr>
        </a:p>
      </dgm:t>
    </dgm:pt>
    <dgm:pt modelId="{D1C81310-81D5-467A-8F2B-82A266EF88E7}">
      <dgm:prSet phldrT="[Text]" custT="1"/>
      <dgm:spPr/>
      <dgm:t>
        <a:bodyPr/>
        <a:lstStyle/>
        <a:p>
          <a:pPr>
            <a:lnSpc>
              <a:spcPct val="100000"/>
            </a:lnSpc>
          </a:pPr>
          <a:r>
            <a:rPr lang="en-GB" sz="1300" b="0" dirty="0" smtClean="0"/>
            <a:t>Identify &amp; contact local groups</a:t>
          </a:r>
          <a:endParaRPr lang="en-GB" sz="1300" b="0" dirty="0"/>
        </a:p>
      </dgm:t>
    </dgm:pt>
    <dgm:pt modelId="{85493D40-B8B1-4E31-94EB-244A3E1F76C7}" type="parTrans" cxnId="{38E4B9F2-4CA8-4E87-B3A1-98D634430822}">
      <dgm:prSet/>
      <dgm:spPr/>
      <dgm:t>
        <a:bodyPr/>
        <a:lstStyle/>
        <a:p>
          <a:endParaRPr lang="en-GB" b="1">
            <a:solidFill>
              <a:schemeClr val="tx1"/>
            </a:solidFill>
          </a:endParaRPr>
        </a:p>
      </dgm:t>
    </dgm:pt>
    <dgm:pt modelId="{AD0E4D40-7FC7-4325-AF7E-8405C4A9AE88}" type="sibTrans" cxnId="{38E4B9F2-4CA8-4E87-B3A1-98D634430822}">
      <dgm:prSet/>
      <dgm:spPr/>
      <dgm:t>
        <a:bodyPr/>
        <a:lstStyle/>
        <a:p>
          <a:endParaRPr lang="en-GB" b="1">
            <a:solidFill>
              <a:schemeClr val="tx1"/>
            </a:solidFill>
          </a:endParaRPr>
        </a:p>
      </dgm:t>
    </dgm:pt>
    <dgm:pt modelId="{4F82B30E-2B44-4D79-A64E-F9DA84CC3D67}">
      <dgm:prSet phldrT="[Text]" custT="1"/>
      <dgm:spPr/>
      <dgm:t>
        <a:bodyPr/>
        <a:lstStyle/>
        <a:p>
          <a:pPr>
            <a:lnSpc>
              <a:spcPct val="100000"/>
            </a:lnSpc>
          </a:pPr>
          <a:r>
            <a:rPr lang="en-GB" sz="1300" b="0" dirty="0" smtClean="0"/>
            <a:t>Develop global &amp; local IRM guidelines</a:t>
          </a:r>
          <a:endParaRPr lang="en-GB" sz="1300" b="0" dirty="0"/>
        </a:p>
      </dgm:t>
    </dgm:pt>
    <dgm:pt modelId="{764BE70B-C464-4650-A8F3-F12D08AE6E49}" type="parTrans" cxnId="{6AEB4C3D-B5B4-4527-B6F6-2306B87E70F5}">
      <dgm:prSet/>
      <dgm:spPr/>
      <dgm:t>
        <a:bodyPr/>
        <a:lstStyle/>
        <a:p>
          <a:endParaRPr lang="en-GB" b="1">
            <a:solidFill>
              <a:schemeClr val="tx1"/>
            </a:solidFill>
          </a:endParaRPr>
        </a:p>
      </dgm:t>
    </dgm:pt>
    <dgm:pt modelId="{7B2B7C53-B0A7-4B0A-8F37-E54E6014DFA7}" type="sibTrans" cxnId="{6AEB4C3D-B5B4-4527-B6F6-2306B87E70F5}">
      <dgm:prSet/>
      <dgm:spPr/>
      <dgm:t>
        <a:bodyPr/>
        <a:lstStyle/>
        <a:p>
          <a:endParaRPr lang="en-GB" b="1">
            <a:solidFill>
              <a:schemeClr val="tx1"/>
            </a:solidFill>
          </a:endParaRPr>
        </a:p>
      </dgm:t>
    </dgm:pt>
    <dgm:pt modelId="{622E61D2-B854-4DC6-BA45-C0031D46B8D9}">
      <dgm:prSet phldrT="[Text]" custT="1"/>
      <dgm:spPr/>
      <dgm:t>
        <a:bodyPr/>
        <a:lstStyle/>
        <a:p>
          <a:pPr>
            <a:lnSpc>
              <a:spcPct val="100000"/>
            </a:lnSpc>
          </a:pPr>
          <a:r>
            <a:rPr lang="en-GB" sz="1300" b="0" dirty="0" smtClean="0"/>
            <a:t>Investigate resistance status e.g. survey</a:t>
          </a:r>
          <a:endParaRPr lang="en-GB" sz="1300" b="0" dirty="0"/>
        </a:p>
      </dgm:t>
    </dgm:pt>
    <dgm:pt modelId="{5105F120-F0AA-4D90-9C41-6A01BFFAA7A4}" type="parTrans" cxnId="{19F41A7B-837D-44A9-91A1-533F86E24CE7}">
      <dgm:prSet/>
      <dgm:spPr/>
      <dgm:t>
        <a:bodyPr/>
        <a:lstStyle/>
        <a:p>
          <a:endParaRPr lang="en-GB" b="1">
            <a:solidFill>
              <a:schemeClr val="tx1"/>
            </a:solidFill>
          </a:endParaRPr>
        </a:p>
      </dgm:t>
    </dgm:pt>
    <dgm:pt modelId="{69075C51-DBDD-4689-8811-6C5A6011B4BF}" type="sibTrans" cxnId="{19F41A7B-837D-44A9-91A1-533F86E24CE7}">
      <dgm:prSet/>
      <dgm:spPr/>
      <dgm:t>
        <a:bodyPr/>
        <a:lstStyle/>
        <a:p>
          <a:endParaRPr lang="en-GB" b="1">
            <a:solidFill>
              <a:schemeClr val="tx1"/>
            </a:solidFill>
          </a:endParaRPr>
        </a:p>
      </dgm:t>
    </dgm:pt>
    <dgm:pt modelId="{375FA7A3-5ABD-4825-82B7-1B36E17C747A}">
      <dgm:prSet phldrT="[Text]" custT="1"/>
      <dgm:spPr/>
      <dgm:t>
        <a:bodyPr/>
        <a:lstStyle/>
        <a:p>
          <a:pPr>
            <a:lnSpc>
              <a:spcPct val="100000"/>
            </a:lnSpc>
          </a:pPr>
          <a:r>
            <a:rPr lang="en-GB" sz="1300" b="0" dirty="0" smtClean="0"/>
            <a:t>Identify, develop, validate methods</a:t>
          </a:r>
          <a:endParaRPr lang="en-GB" sz="1300" b="0" dirty="0"/>
        </a:p>
      </dgm:t>
    </dgm:pt>
    <dgm:pt modelId="{2769DA17-B049-4AF6-9C38-29A5DE8C273E}" type="parTrans" cxnId="{C1A5CEB4-84F3-4C17-A752-9925AA07E233}">
      <dgm:prSet/>
      <dgm:spPr/>
      <dgm:t>
        <a:bodyPr/>
        <a:lstStyle/>
        <a:p>
          <a:endParaRPr lang="en-GB" b="1">
            <a:solidFill>
              <a:schemeClr val="tx1"/>
            </a:solidFill>
          </a:endParaRPr>
        </a:p>
      </dgm:t>
    </dgm:pt>
    <dgm:pt modelId="{DD3312E1-59A3-4EA6-B208-8DEB45EA4804}" type="sibTrans" cxnId="{C1A5CEB4-84F3-4C17-A752-9925AA07E233}">
      <dgm:prSet/>
      <dgm:spPr/>
      <dgm:t>
        <a:bodyPr/>
        <a:lstStyle/>
        <a:p>
          <a:endParaRPr lang="en-GB" b="1">
            <a:solidFill>
              <a:schemeClr val="tx1"/>
            </a:solidFill>
          </a:endParaRPr>
        </a:p>
      </dgm:t>
    </dgm:pt>
    <dgm:pt modelId="{2AB547CA-1779-4CD8-8362-7B0E116782E0}">
      <dgm:prSet phldrT="[Text]" custT="1"/>
      <dgm:spPr/>
      <dgm:t>
        <a:bodyPr/>
        <a:lstStyle/>
        <a:p>
          <a:pPr>
            <a:lnSpc>
              <a:spcPct val="100000"/>
            </a:lnSpc>
          </a:pPr>
          <a:r>
            <a:rPr lang="en-GB" sz="1300" b="0" dirty="0" smtClean="0"/>
            <a:t>Conduct or coordinate resistance monitoring</a:t>
          </a:r>
          <a:endParaRPr lang="en-GB" sz="1300" b="0" dirty="0"/>
        </a:p>
      </dgm:t>
    </dgm:pt>
    <dgm:pt modelId="{BA1157DB-FF4D-461E-8D27-FB0BF3964BA4}" type="parTrans" cxnId="{345EE871-47E7-4779-904D-104C268C66A1}">
      <dgm:prSet/>
      <dgm:spPr/>
      <dgm:t>
        <a:bodyPr/>
        <a:lstStyle/>
        <a:p>
          <a:endParaRPr lang="en-GB" b="1">
            <a:solidFill>
              <a:schemeClr val="tx1"/>
            </a:solidFill>
          </a:endParaRPr>
        </a:p>
      </dgm:t>
    </dgm:pt>
    <dgm:pt modelId="{CC6EF79B-5B2A-4D21-847A-E1872448F9C6}" type="sibTrans" cxnId="{345EE871-47E7-4779-904D-104C268C66A1}">
      <dgm:prSet/>
      <dgm:spPr/>
      <dgm:t>
        <a:bodyPr/>
        <a:lstStyle/>
        <a:p>
          <a:endParaRPr lang="en-GB" b="1">
            <a:solidFill>
              <a:schemeClr val="tx1"/>
            </a:solidFill>
          </a:endParaRPr>
        </a:p>
      </dgm:t>
    </dgm:pt>
    <dgm:pt modelId="{8E6C8FCB-F55F-4A2E-A3AA-A85E3202CA31}">
      <dgm:prSet phldrT="[Text]" custT="1"/>
      <dgm:spPr/>
      <dgm:t>
        <a:bodyPr/>
        <a:lstStyle/>
        <a:p>
          <a:pPr>
            <a:lnSpc>
              <a:spcPct val="100000"/>
            </a:lnSpc>
          </a:pPr>
          <a:r>
            <a:rPr lang="en-GB" sz="1300" b="0" dirty="0" smtClean="0"/>
            <a:t>Develop posters , presentations  &amp; educational material</a:t>
          </a:r>
          <a:endParaRPr lang="en-GB" sz="1300" b="0" dirty="0"/>
        </a:p>
      </dgm:t>
    </dgm:pt>
    <dgm:pt modelId="{54ACFBB7-98DF-4384-B7E7-3F237A345D12}" type="parTrans" cxnId="{5E8C0BCA-C1FB-48B8-8CD5-7D13E064E56E}">
      <dgm:prSet/>
      <dgm:spPr/>
      <dgm:t>
        <a:bodyPr/>
        <a:lstStyle/>
        <a:p>
          <a:endParaRPr lang="en-GB" b="1">
            <a:solidFill>
              <a:schemeClr val="tx1"/>
            </a:solidFill>
          </a:endParaRPr>
        </a:p>
      </dgm:t>
    </dgm:pt>
    <dgm:pt modelId="{88C5993F-9411-4F10-B93A-8835CDD2CC67}" type="sibTrans" cxnId="{5E8C0BCA-C1FB-48B8-8CD5-7D13E064E56E}">
      <dgm:prSet/>
      <dgm:spPr/>
      <dgm:t>
        <a:bodyPr/>
        <a:lstStyle/>
        <a:p>
          <a:endParaRPr lang="en-GB" b="1">
            <a:solidFill>
              <a:schemeClr val="tx1"/>
            </a:solidFill>
          </a:endParaRPr>
        </a:p>
      </dgm:t>
    </dgm:pt>
    <dgm:pt modelId="{E68DBE00-384A-428B-9B45-9A88CE7DDB0D}">
      <dgm:prSet phldrT="[Text]" custT="1"/>
      <dgm:spPr/>
      <dgm:t>
        <a:bodyPr/>
        <a:lstStyle/>
        <a:p>
          <a:pPr>
            <a:lnSpc>
              <a:spcPct val="100000"/>
            </a:lnSpc>
          </a:pPr>
          <a:r>
            <a:rPr lang="en-GB" sz="1300" b="0" dirty="0" smtClean="0"/>
            <a:t>Develop content for the IRAC website &amp; eConnection</a:t>
          </a:r>
          <a:endParaRPr lang="en-GB" sz="1300" b="0" dirty="0"/>
        </a:p>
      </dgm:t>
    </dgm:pt>
    <dgm:pt modelId="{D00E1216-DB3D-4EB1-9FAF-1932342169A9}" type="parTrans" cxnId="{0F73430C-961B-4401-8349-07224C6C0367}">
      <dgm:prSet/>
      <dgm:spPr/>
      <dgm:t>
        <a:bodyPr/>
        <a:lstStyle/>
        <a:p>
          <a:endParaRPr lang="en-GB" b="1">
            <a:solidFill>
              <a:schemeClr val="tx1"/>
            </a:solidFill>
          </a:endParaRPr>
        </a:p>
      </dgm:t>
    </dgm:pt>
    <dgm:pt modelId="{BA6B7466-3B19-4F58-8857-DD34ECC29725}" type="sibTrans" cxnId="{0F73430C-961B-4401-8349-07224C6C0367}">
      <dgm:prSet/>
      <dgm:spPr/>
      <dgm:t>
        <a:bodyPr/>
        <a:lstStyle/>
        <a:p>
          <a:endParaRPr lang="en-GB" b="1">
            <a:solidFill>
              <a:schemeClr val="tx1"/>
            </a:solidFill>
          </a:endParaRPr>
        </a:p>
      </dgm:t>
    </dgm:pt>
    <dgm:pt modelId="{C1C89CA4-771F-4194-8489-EE30E56E4BFB}" type="pres">
      <dgm:prSet presAssocID="{6E5D5B72-031A-46BF-AC36-DA4240890E3A}" presName="composite" presStyleCnt="0">
        <dgm:presLayoutVars>
          <dgm:chMax val="1"/>
          <dgm:dir/>
          <dgm:resizeHandles val="exact"/>
        </dgm:presLayoutVars>
      </dgm:prSet>
      <dgm:spPr/>
      <dgm:t>
        <a:bodyPr/>
        <a:lstStyle/>
        <a:p>
          <a:endParaRPr lang="en-GB"/>
        </a:p>
      </dgm:t>
    </dgm:pt>
    <dgm:pt modelId="{B546BA25-43D5-45BA-8FD5-DF89A9CF4A4D}" type="pres">
      <dgm:prSet presAssocID="{6E5D5B72-031A-46BF-AC36-DA4240890E3A}" presName="radial" presStyleCnt="0">
        <dgm:presLayoutVars>
          <dgm:animLvl val="ctr"/>
        </dgm:presLayoutVars>
      </dgm:prSet>
      <dgm:spPr/>
      <dgm:t>
        <a:bodyPr/>
        <a:lstStyle/>
        <a:p>
          <a:endParaRPr lang="en-GB"/>
        </a:p>
      </dgm:t>
    </dgm:pt>
    <dgm:pt modelId="{E1FDD6DE-87CD-443E-9723-1B3C82410D7B}" type="pres">
      <dgm:prSet presAssocID="{74D8A1BC-7925-4952-B5F7-5794BF93894F}" presName="centerShape" presStyleLbl="vennNode1" presStyleIdx="0" presStyleCnt="11" custAng="0" custScaleX="90910" custScaleY="90910"/>
      <dgm:spPr/>
      <dgm:t>
        <a:bodyPr/>
        <a:lstStyle/>
        <a:p>
          <a:endParaRPr lang="en-GB"/>
        </a:p>
      </dgm:t>
    </dgm:pt>
    <dgm:pt modelId="{2B6C6522-3E95-4177-8EFD-E7FFBE045519}" type="pres">
      <dgm:prSet presAssocID="{D5798589-81DC-44CC-817D-4077CFB40F5C}" presName="node" presStyleLbl="vennNode1" presStyleIdx="1" presStyleCnt="11" custAng="0" custScaleX="90909" custScaleY="90909">
        <dgm:presLayoutVars>
          <dgm:bulletEnabled val="1"/>
        </dgm:presLayoutVars>
      </dgm:prSet>
      <dgm:spPr/>
      <dgm:t>
        <a:bodyPr/>
        <a:lstStyle/>
        <a:p>
          <a:endParaRPr lang="en-GB"/>
        </a:p>
      </dgm:t>
    </dgm:pt>
    <dgm:pt modelId="{D59622ED-AFEB-43EA-BD80-FCFA0F1C607B}" type="pres">
      <dgm:prSet presAssocID="{622E61D2-B854-4DC6-BA45-C0031D46B8D9}" presName="node" presStyleLbl="vennNode1" presStyleIdx="2" presStyleCnt="11" custAng="0" custScaleX="90909" custScaleY="90909">
        <dgm:presLayoutVars>
          <dgm:bulletEnabled val="1"/>
        </dgm:presLayoutVars>
      </dgm:prSet>
      <dgm:spPr/>
      <dgm:t>
        <a:bodyPr/>
        <a:lstStyle/>
        <a:p>
          <a:endParaRPr lang="en-GB"/>
        </a:p>
      </dgm:t>
    </dgm:pt>
    <dgm:pt modelId="{2FCD8535-1192-4372-9DE1-2F6CED0763F4}" type="pres">
      <dgm:prSet presAssocID="{375FA7A3-5ABD-4825-82B7-1B36E17C747A}" presName="node" presStyleLbl="vennNode1" presStyleIdx="3" presStyleCnt="11" custAng="0" custScaleX="90909" custScaleY="90909">
        <dgm:presLayoutVars>
          <dgm:bulletEnabled val="1"/>
        </dgm:presLayoutVars>
      </dgm:prSet>
      <dgm:spPr/>
      <dgm:t>
        <a:bodyPr/>
        <a:lstStyle/>
        <a:p>
          <a:endParaRPr lang="en-GB"/>
        </a:p>
      </dgm:t>
    </dgm:pt>
    <dgm:pt modelId="{2897D8B3-6D72-4A0C-AF2B-1911155CF056}" type="pres">
      <dgm:prSet presAssocID="{2AB547CA-1779-4CD8-8362-7B0E116782E0}" presName="node" presStyleLbl="vennNode1" presStyleIdx="4" presStyleCnt="11" custAng="0" custScaleX="90909" custScaleY="90909">
        <dgm:presLayoutVars>
          <dgm:bulletEnabled val="1"/>
        </dgm:presLayoutVars>
      </dgm:prSet>
      <dgm:spPr/>
      <dgm:t>
        <a:bodyPr/>
        <a:lstStyle/>
        <a:p>
          <a:endParaRPr lang="en-GB"/>
        </a:p>
      </dgm:t>
    </dgm:pt>
    <dgm:pt modelId="{8E060948-1EB3-4EFD-AA62-2059A2B172F4}" type="pres">
      <dgm:prSet presAssocID="{F3DFC4A7-65D4-4344-9317-D6B9A65B5F83}" presName="node" presStyleLbl="vennNode1" presStyleIdx="5" presStyleCnt="11" custAng="0" custScaleX="90909" custScaleY="90909">
        <dgm:presLayoutVars>
          <dgm:bulletEnabled val="1"/>
        </dgm:presLayoutVars>
      </dgm:prSet>
      <dgm:spPr/>
      <dgm:t>
        <a:bodyPr/>
        <a:lstStyle/>
        <a:p>
          <a:endParaRPr lang="en-GB"/>
        </a:p>
      </dgm:t>
    </dgm:pt>
    <dgm:pt modelId="{358F8FCA-48BD-48CE-BAA4-EE158645B8B3}" type="pres">
      <dgm:prSet presAssocID="{D1C81310-81D5-467A-8F2B-82A266EF88E7}" presName="node" presStyleLbl="vennNode1" presStyleIdx="6" presStyleCnt="11" custAng="0" custScaleX="90909" custScaleY="90909">
        <dgm:presLayoutVars>
          <dgm:bulletEnabled val="1"/>
        </dgm:presLayoutVars>
      </dgm:prSet>
      <dgm:spPr/>
      <dgm:t>
        <a:bodyPr/>
        <a:lstStyle/>
        <a:p>
          <a:endParaRPr lang="en-GB"/>
        </a:p>
      </dgm:t>
    </dgm:pt>
    <dgm:pt modelId="{59BBFF1D-B977-4710-91EF-228E92DDB336}" type="pres">
      <dgm:prSet presAssocID="{4F82B30E-2B44-4D79-A64E-F9DA84CC3D67}" presName="node" presStyleLbl="vennNode1" presStyleIdx="7" presStyleCnt="11" custAng="0" custScaleX="90909" custScaleY="90909">
        <dgm:presLayoutVars>
          <dgm:bulletEnabled val="1"/>
        </dgm:presLayoutVars>
      </dgm:prSet>
      <dgm:spPr/>
      <dgm:t>
        <a:bodyPr/>
        <a:lstStyle/>
        <a:p>
          <a:endParaRPr lang="en-GB"/>
        </a:p>
      </dgm:t>
    </dgm:pt>
    <dgm:pt modelId="{20E5E26D-6420-4A31-8D4E-F089CD3BC32F}" type="pres">
      <dgm:prSet presAssocID="{8E6C8FCB-F55F-4A2E-A3AA-A85E3202CA31}" presName="node" presStyleLbl="vennNode1" presStyleIdx="8" presStyleCnt="11" custAng="0" custScaleX="90909" custScaleY="90909">
        <dgm:presLayoutVars>
          <dgm:bulletEnabled val="1"/>
        </dgm:presLayoutVars>
      </dgm:prSet>
      <dgm:spPr/>
      <dgm:t>
        <a:bodyPr/>
        <a:lstStyle/>
        <a:p>
          <a:endParaRPr lang="en-GB"/>
        </a:p>
      </dgm:t>
    </dgm:pt>
    <dgm:pt modelId="{141EBAA1-A938-4304-A16C-4CF05D4442F1}" type="pres">
      <dgm:prSet presAssocID="{3F7A9899-59A1-4833-851D-EF69DC5687FD}" presName="node" presStyleLbl="vennNode1" presStyleIdx="9" presStyleCnt="11" custAng="0" custScaleX="90909" custScaleY="90909">
        <dgm:presLayoutVars>
          <dgm:bulletEnabled val="1"/>
        </dgm:presLayoutVars>
      </dgm:prSet>
      <dgm:spPr/>
      <dgm:t>
        <a:bodyPr/>
        <a:lstStyle/>
        <a:p>
          <a:endParaRPr lang="en-GB"/>
        </a:p>
      </dgm:t>
    </dgm:pt>
    <dgm:pt modelId="{AFE1426D-AAA0-43A0-BB25-13B8CA5E3D22}" type="pres">
      <dgm:prSet presAssocID="{E68DBE00-384A-428B-9B45-9A88CE7DDB0D}" presName="node" presStyleLbl="vennNode1" presStyleIdx="10" presStyleCnt="11" custScaleX="90909" custScaleY="90909">
        <dgm:presLayoutVars>
          <dgm:bulletEnabled val="1"/>
        </dgm:presLayoutVars>
      </dgm:prSet>
      <dgm:spPr/>
      <dgm:t>
        <a:bodyPr/>
        <a:lstStyle/>
        <a:p>
          <a:endParaRPr lang="en-GB"/>
        </a:p>
      </dgm:t>
    </dgm:pt>
  </dgm:ptLst>
  <dgm:cxnLst>
    <dgm:cxn modelId="{6AEB4C3D-B5B4-4527-B6F6-2306B87E70F5}" srcId="{74D8A1BC-7925-4952-B5F7-5794BF93894F}" destId="{4F82B30E-2B44-4D79-A64E-F9DA84CC3D67}" srcOrd="6" destOrd="0" parTransId="{764BE70B-C464-4650-A8F3-F12D08AE6E49}" sibTransId="{7B2B7C53-B0A7-4B0A-8F37-E54E6014DFA7}"/>
    <dgm:cxn modelId="{C1A5CEB4-84F3-4C17-A752-9925AA07E233}" srcId="{74D8A1BC-7925-4952-B5F7-5794BF93894F}" destId="{375FA7A3-5ABD-4825-82B7-1B36E17C747A}" srcOrd="2" destOrd="0" parTransId="{2769DA17-B049-4AF6-9C38-29A5DE8C273E}" sibTransId="{DD3312E1-59A3-4EA6-B208-8DEB45EA4804}"/>
    <dgm:cxn modelId="{0F73430C-961B-4401-8349-07224C6C0367}" srcId="{74D8A1BC-7925-4952-B5F7-5794BF93894F}" destId="{E68DBE00-384A-428B-9B45-9A88CE7DDB0D}" srcOrd="9" destOrd="0" parTransId="{D00E1216-DB3D-4EB1-9FAF-1932342169A9}" sibTransId="{BA6B7466-3B19-4F58-8857-DD34ECC29725}"/>
    <dgm:cxn modelId="{9AD0EB0D-38F6-4A3F-AA4A-C948FB87F287}" type="presOf" srcId="{3F7A9899-59A1-4833-851D-EF69DC5687FD}" destId="{141EBAA1-A938-4304-A16C-4CF05D4442F1}" srcOrd="0" destOrd="0" presId="urn:microsoft.com/office/officeart/2005/8/layout/radial3"/>
    <dgm:cxn modelId="{9EED635A-0AA3-435D-BAEF-2950EB43E2C5}" type="presOf" srcId="{6E5D5B72-031A-46BF-AC36-DA4240890E3A}" destId="{C1C89CA4-771F-4194-8489-EE30E56E4BFB}" srcOrd="0" destOrd="0" presId="urn:microsoft.com/office/officeart/2005/8/layout/radial3"/>
    <dgm:cxn modelId="{BE56BB8B-D8E7-417A-91F3-FBC71438852C}" srcId="{74D8A1BC-7925-4952-B5F7-5794BF93894F}" destId="{D5798589-81DC-44CC-817D-4077CFB40F5C}" srcOrd="0" destOrd="0" parTransId="{2B6171A1-7EF9-4DF1-8942-9D463CD0443A}" sibTransId="{268DFB53-2EFF-48BC-AC35-15DD38655FC1}"/>
    <dgm:cxn modelId="{6D05BC22-9903-4A75-B7E8-CA0F81DF3A53}" srcId="{6E5D5B72-031A-46BF-AC36-DA4240890E3A}" destId="{74D8A1BC-7925-4952-B5F7-5794BF93894F}" srcOrd="0" destOrd="0" parTransId="{3CB3E9E6-27C5-423B-AB4F-D61EC99C5C16}" sibTransId="{585FEFF4-5B3E-4F65-872B-4E7A00081410}"/>
    <dgm:cxn modelId="{F0B08B01-B224-4E27-864F-724EAE8CBA21}" type="presOf" srcId="{622E61D2-B854-4DC6-BA45-C0031D46B8D9}" destId="{D59622ED-AFEB-43EA-BD80-FCFA0F1C607B}" srcOrd="0" destOrd="0" presId="urn:microsoft.com/office/officeart/2005/8/layout/radial3"/>
    <dgm:cxn modelId="{B1F2F8E1-567B-4F85-8906-00F6C0F4DFAF}" type="presOf" srcId="{2AB547CA-1779-4CD8-8362-7B0E116782E0}" destId="{2897D8B3-6D72-4A0C-AF2B-1911155CF056}" srcOrd="0" destOrd="0" presId="urn:microsoft.com/office/officeart/2005/8/layout/radial3"/>
    <dgm:cxn modelId="{94C64C83-E292-46FC-A7E5-20CBFEE43D3B}" type="presOf" srcId="{4F82B30E-2B44-4D79-A64E-F9DA84CC3D67}" destId="{59BBFF1D-B977-4710-91EF-228E92DDB336}" srcOrd="0" destOrd="0" presId="urn:microsoft.com/office/officeart/2005/8/layout/radial3"/>
    <dgm:cxn modelId="{6C4D91B0-A8F6-46BD-AE1A-3AE5609FE91C}" type="presOf" srcId="{D1C81310-81D5-467A-8F2B-82A266EF88E7}" destId="{358F8FCA-48BD-48CE-BAA4-EE158645B8B3}" srcOrd="0" destOrd="0" presId="urn:microsoft.com/office/officeart/2005/8/layout/radial3"/>
    <dgm:cxn modelId="{DAE5712A-CEF8-4A0B-8592-E22749D0B521}" type="presOf" srcId="{375FA7A3-5ABD-4825-82B7-1B36E17C747A}" destId="{2FCD8535-1192-4372-9DE1-2F6CED0763F4}" srcOrd="0" destOrd="0" presId="urn:microsoft.com/office/officeart/2005/8/layout/radial3"/>
    <dgm:cxn modelId="{3B42D537-ADBF-4CF6-A89F-70B93B2E71CE}" type="presOf" srcId="{8E6C8FCB-F55F-4A2E-A3AA-A85E3202CA31}" destId="{20E5E26D-6420-4A31-8D4E-F089CD3BC32F}" srcOrd="0" destOrd="0" presId="urn:microsoft.com/office/officeart/2005/8/layout/radial3"/>
    <dgm:cxn modelId="{59EA6C11-4176-46D6-AC44-950B23196F9E}" type="presOf" srcId="{F3DFC4A7-65D4-4344-9317-D6B9A65B5F83}" destId="{8E060948-1EB3-4EFD-AA62-2059A2B172F4}" srcOrd="0" destOrd="0" presId="urn:microsoft.com/office/officeart/2005/8/layout/radial3"/>
    <dgm:cxn modelId="{45399B0E-D2E2-4AC1-85D7-23BB0CA055CF}" type="presOf" srcId="{74D8A1BC-7925-4952-B5F7-5794BF93894F}" destId="{E1FDD6DE-87CD-443E-9723-1B3C82410D7B}" srcOrd="0" destOrd="0" presId="urn:microsoft.com/office/officeart/2005/8/layout/radial3"/>
    <dgm:cxn modelId="{C9C6B04E-66BE-4F10-951F-61544A062A0D}" srcId="{74D8A1BC-7925-4952-B5F7-5794BF93894F}" destId="{F3DFC4A7-65D4-4344-9317-D6B9A65B5F83}" srcOrd="4" destOrd="0" parTransId="{F85288FD-5220-4530-AF98-A0374F09CA73}" sibTransId="{7C058C95-C5E3-4246-A8E6-52CC46CFFAB5}"/>
    <dgm:cxn modelId="{4883E166-7E71-4DFA-B2CD-6B1DC6E4AD02}" type="presOf" srcId="{E68DBE00-384A-428B-9B45-9A88CE7DDB0D}" destId="{AFE1426D-AAA0-43A0-BB25-13B8CA5E3D22}" srcOrd="0" destOrd="0" presId="urn:microsoft.com/office/officeart/2005/8/layout/radial3"/>
    <dgm:cxn modelId="{19F41A7B-837D-44A9-91A1-533F86E24CE7}" srcId="{74D8A1BC-7925-4952-B5F7-5794BF93894F}" destId="{622E61D2-B854-4DC6-BA45-C0031D46B8D9}" srcOrd="1" destOrd="0" parTransId="{5105F120-F0AA-4D90-9C41-6A01BFFAA7A4}" sibTransId="{69075C51-DBDD-4689-8811-6C5A6011B4BF}"/>
    <dgm:cxn modelId="{18705B2A-2169-445A-816E-2945A5E76C60}" srcId="{74D8A1BC-7925-4952-B5F7-5794BF93894F}" destId="{3F7A9899-59A1-4833-851D-EF69DC5687FD}" srcOrd="8" destOrd="0" parTransId="{AA5D399D-ECB7-426C-BE31-98E8E9DE932B}" sibTransId="{B6F75424-E48F-4106-9D08-D18C40C4F238}"/>
    <dgm:cxn modelId="{5E8C0BCA-C1FB-48B8-8CD5-7D13E064E56E}" srcId="{74D8A1BC-7925-4952-B5F7-5794BF93894F}" destId="{8E6C8FCB-F55F-4A2E-A3AA-A85E3202CA31}" srcOrd="7" destOrd="0" parTransId="{54ACFBB7-98DF-4384-B7E7-3F237A345D12}" sibTransId="{88C5993F-9411-4F10-B93A-8835CDD2CC67}"/>
    <dgm:cxn modelId="{38E4B9F2-4CA8-4E87-B3A1-98D634430822}" srcId="{74D8A1BC-7925-4952-B5F7-5794BF93894F}" destId="{D1C81310-81D5-467A-8F2B-82A266EF88E7}" srcOrd="5" destOrd="0" parTransId="{85493D40-B8B1-4E31-94EB-244A3E1F76C7}" sibTransId="{AD0E4D40-7FC7-4325-AF7E-8405C4A9AE88}"/>
    <dgm:cxn modelId="{345EE871-47E7-4779-904D-104C268C66A1}" srcId="{74D8A1BC-7925-4952-B5F7-5794BF93894F}" destId="{2AB547CA-1779-4CD8-8362-7B0E116782E0}" srcOrd="3" destOrd="0" parTransId="{BA1157DB-FF4D-461E-8D27-FB0BF3964BA4}" sibTransId="{CC6EF79B-5B2A-4D21-847A-E1872448F9C6}"/>
    <dgm:cxn modelId="{A8C4A49A-5B41-4B60-816B-217C38B64887}" type="presOf" srcId="{D5798589-81DC-44CC-817D-4077CFB40F5C}" destId="{2B6C6522-3E95-4177-8EFD-E7FFBE045519}" srcOrd="0" destOrd="0" presId="urn:microsoft.com/office/officeart/2005/8/layout/radial3"/>
    <dgm:cxn modelId="{548BC949-9BE1-4D2D-ABBE-E5F3A7890279}" type="presParOf" srcId="{C1C89CA4-771F-4194-8489-EE30E56E4BFB}" destId="{B546BA25-43D5-45BA-8FD5-DF89A9CF4A4D}" srcOrd="0" destOrd="0" presId="urn:microsoft.com/office/officeart/2005/8/layout/radial3"/>
    <dgm:cxn modelId="{83D8324C-A1AA-4246-9AF7-13B544566DE9}" type="presParOf" srcId="{B546BA25-43D5-45BA-8FD5-DF89A9CF4A4D}" destId="{E1FDD6DE-87CD-443E-9723-1B3C82410D7B}" srcOrd="0" destOrd="0" presId="urn:microsoft.com/office/officeart/2005/8/layout/radial3"/>
    <dgm:cxn modelId="{94666B20-5C1C-4984-A5F9-F1D528E6335C}" type="presParOf" srcId="{B546BA25-43D5-45BA-8FD5-DF89A9CF4A4D}" destId="{2B6C6522-3E95-4177-8EFD-E7FFBE045519}" srcOrd="1" destOrd="0" presId="urn:microsoft.com/office/officeart/2005/8/layout/radial3"/>
    <dgm:cxn modelId="{8146184B-2470-4D10-8ED0-DE18002931AF}" type="presParOf" srcId="{B546BA25-43D5-45BA-8FD5-DF89A9CF4A4D}" destId="{D59622ED-AFEB-43EA-BD80-FCFA0F1C607B}" srcOrd="2" destOrd="0" presId="urn:microsoft.com/office/officeart/2005/8/layout/radial3"/>
    <dgm:cxn modelId="{BBD56F7D-689A-415E-BC02-DFD2A2F98DAF}" type="presParOf" srcId="{B546BA25-43D5-45BA-8FD5-DF89A9CF4A4D}" destId="{2FCD8535-1192-4372-9DE1-2F6CED0763F4}" srcOrd="3" destOrd="0" presId="urn:microsoft.com/office/officeart/2005/8/layout/radial3"/>
    <dgm:cxn modelId="{188C08B1-A1F2-4525-B4CE-2FB9784BE048}" type="presParOf" srcId="{B546BA25-43D5-45BA-8FD5-DF89A9CF4A4D}" destId="{2897D8B3-6D72-4A0C-AF2B-1911155CF056}" srcOrd="4" destOrd="0" presId="urn:microsoft.com/office/officeart/2005/8/layout/radial3"/>
    <dgm:cxn modelId="{C9A24F94-CFC5-46EF-8574-CF413F279AD6}" type="presParOf" srcId="{B546BA25-43D5-45BA-8FD5-DF89A9CF4A4D}" destId="{8E060948-1EB3-4EFD-AA62-2059A2B172F4}" srcOrd="5" destOrd="0" presId="urn:microsoft.com/office/officeart/2005/8/layout/radial3"/>
    <dgm:cxn modelId="{C0FD6D67-239F-4475-AE13-A865BC2CD638}" type="presParOf" srcId="{B546BA25-43D5-45BA-8FD5-DF89A9CF4A4D}" destId="{358F8FCA-48BD-48CE-BAA4-EE158645B8B3}" srcOrd="6" destOrd="0" presId="urn:microsoft.com/office/officeart/2005/8/layout/radial3"/>
    <dgm:cxn modelId="{DDEB3356-5854-4F65-A9B9-3594573F5D5A}" type="presParOf" srcId="{B546BA25-43D5-45BA-8FD5-DF89A9CF4A4D}" destId="{59BBFF1D-B977-4710-91EF-228E92DDB336}" srcOrd="7" destOrd="0" presId="urn:microsoft.com/office/officeart/2005/8/layout/radial3"/>
    <dgm:cxn modelId="{10EC5772-B543-4F47-80A5-CCF77C1E092C}" type="presParOf" srcId="{B546BA25-43D5-45BA-8FD5-DF89A9CF4A4D}" destId="{20E5E26D-6420-4A31-8D4E-F089CD3BC32F}" srcOrd="8" destOrd="0" presId="urn:microsoft.com/office/officeart/2005/8/layout/radial3"/>
    <dgm:cxn modelId="{CA9905EB-376A-4E1A-9B64-E4F646091C3E}" type="presParOf" srcId="{B546BA25-43D5-45BA-8FD5-DF89A9CF4A4D}" destId="{141EBAA1-A938-4304-A16C-4CF05D4442F1}" srcOrd="9" destOrd="0" presId="urn:microsoft.com/office/officeart/2005/8/layout/radial3"/>
    <dgm:cxn modelId="{F9D035DC-3BFF-4DDB-8C77-C35E6C7C08B3}" type="presParOf" srcId="{B546BA25-43D5-45BA-8FD5-DF89A9CF4A4D}" destId="{AFE1426D-AAA0-43A0-BB25-13B8CA5E3D22}" srcOrd="10"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55C488-3046-4FEC-80C7-F01A9C034A03}" type="doc">
      <dgm:prSet loTypeId="urn:microsoft.com/office/officeart/2005/8/layout/cycle1" loCatId="cycle" qsTypeId="urn:microsoft.com/office/officeart/2005/8/quickstyle/simple1" qsCatId="simple" csTypeId="urn:microsoft.com/office/officeart/2005/8/colors/accent3_1" csCatId="accent3" phldr="1"/>
      <dgm:spPr/>
      <dgm:t>
        <a:bodyPr/>
        <a:lstStyle/>
        <a:p>
          <a:endParaRPr lang="en-GB"/>
        </a:p>
      </dgm:t>
    </dgm:pt>
    <dgm:pt modelId="{BA32C768-23A2-450F-ABA1-8ACF7B433D93}">
      <dgm:prSet phldrT="[Text]"/>
      <dgm:spPr/>
      <dgm:t>
        <a:bodyPr/>
        <a:lstStyle/>
        <a:p>
          <a:r>
            <a:rPr lang="en-GB" dirty="0" smtClean="0"/>
            <a:t> </a:t>
          </a:r>
          <a:endParaRPr lang="en-GB" dirty="0"/>
        </a:p>
      </dgm:t>
    </dgm:pt>
    <dgm:pt modelId="{D3DC9331-20A6-4AA0-9AA4-77FBA2248191}" type="parTrans" cxnId="{5F05C398-92E7-494B-8A18-864E6D155C74}">
      <dgm:prSet/>
      <dgm:spPr/>
      <dgm:t>
        <a:bodyPr/>
        <a:lstStyle/>
        <a:p>
          <a:endParaRPr lang="en-GB"/>
        </a:p>
      </dgm:t>
    </dgm:pt>
    <dgm:pt modelId="{1875D67A-0C81-4BEF-93C0-15999B27BB3F}" type="sibTrans" cxnId="{5F05C398-92E7-494B-8A18-864E6D155C74}">
      <dgm:prSet/>
      <dgm:spPr/>
      <dgm:t>
        <a:bodyPr/>
        <a:lstStyle/>
        <a:p>
          <a:endParaRPr lang="en-GB" dirty="0"/>
        </a:p>
      </dgm:t>
    </dgm:pt>
    <dgm:pt modelId="{294A51F9-44E1-4BD4-8E98-6EFB3039E14A}">
      <dgm:prSet phldrT="[Text]"/>
      <dgm:spPr/>
      <dgm:t>
        <a:bodyPr/>
        <a:lstStyle/>
        <a:p>
          <a:r>
            <a:rPr lang="en-GB" dirty="0" smtClean="0"/>
            <a:t> </a:t>
          </a:r>
          <a:endParaRPr lang="en-GB" dirty="0"/>
        </a:p>
      </dgm:t>
    </dgm:pt>
    <dgm:pt modelId="{BE7115E1-89F6-450A-A731-938BE0D9EA25}" type="parTrans" cxnId="{CF6528C2-9785-462B-BFFE-F1EA4A54A874}">
      <dgm:prSet/>
      <dgm:spPr/>
      <dgm:t>
        <a:bodyPr/>
        <a:lstStyle/>
        <a:p>
          <a:endParaRPr lang="en-GB"/>
        </a:p>
      </dgm:t>
    </dgm:pt>
    <dgm:pt modelId="{186AE95D-EF3E-4B60-AC07-C3F9FF1D01E9}" type="sibTrans" cxnId="{CF6528C2-9785-462B-BFFE-F1EA4A54A874}">
      <dgm:prSet/>
      <dgm:spPr/>
      <dgm:t>
        <a:bodyPr/>
        <a:lstStyle/>
        <a:p>
          <a:endParaRPr lang="en-GB" dirty="0"/>
        </a:p>
      </dgm:t>
    </dgm:pt>
    <dgm:pt modelId="{9C88C6DF-1F3A-4567-9CDD-76A637B557B9}">
      <dgm:prSet phldrT="[Text]"/>
      <dgm:spPr/>
      <dgm:t>
        <a:bodyPr/>
        <a:lstStyle/>
        <a:p>
          <a:r>
            <a:rPr lang="en-GB" dirty="0" smtClean="0"/>
            <a:t> </a:t>
          </a:r>
          <a:endParaRPr lang="en-GB" dirty="0"/>
        </a:p>
      </dgm:t>
    </dgm:pt>
    <dgm:pt modelId="{024C2BF2-AA98-4C27-A20C-1F794CD3D8BF}" type="parTrans" cxnId="{8EF20695-DBC3-460B-9702-E3FAA41295D4}">
      <dgm:prSet/>
      <dgm:spPr/>
      <dgm:t>
        <a:bodyPr/>
        <a:lstStyle/>
        <a:p>
          <a:endParaRPr lang="en-GB"/>
        </a:p>
      </dgm:t>
    </dgm:pt>
    <dgm:pt modelId="{CAAF7E1F-51A7-4F2E-855C-1116E327E963}" type="sibTrans" cxnId="{8EF20695-DBC3-460B-9702-E3FAA41295D4}">
      <dgm:prSet/>
      <dgm:spPr/>
      <dgm:t>
        <a:bodyPr/>
        <a:lstStyle/>
        <a:p>
          <a:endParaRPr lang="en-GB" dirty="0"/>
        </a:p>
      </dgm:t>
    </dgm:pt>
    <dgm:pt modelId="{97AE07F0-A2B1-4BF5-A802-68915A60149C}">
      <dgm:prSet phldrT="[Text]"/>
      <dgm:spPr/>
      <dgm:t>
        <a:bodyPr/>
        <a:lstStyle/>
        <a:p>
          <a:r>
            <a:rPr lang="en-GB" dirty="0" smtClean="0"/>
            <a:t> </a:t>
          </a:r>
          <a:endParaRPr lang="en-GB" dirty="0"/>
        </a:p>
      </dgm:t>
    </dgm:pt>
    <dgm:pt modelId="{E44B4971-D28F-4BA8-BBC9-380E80E10441}" type="sibTrans" cxnId="{669D1133-CA7C-4015-A2BD-1A822CA6BC1C}">
      <dgm:prSet/>
      <dgm:spPr/>
      <dgm:t>
        <a:bodyPr/>
        <a:lstStyle/>
        <a:p>
          <a:endParaRPr lang="en-GB" dirty="0"/>
        </a:p>
      </dgm:t>
    </dgm:pt>
    <dgm:pt modelId="{8AB9C0DE-8415-4C1E-A6F3-A6D47451CA54}" type="parTrans" cxnId="{669D1133-CA7C-4015-A2BD-1A822CA6BC1C}">
      <dgm:prSet/>
      <dgm:spPr/>
      <dgm:t>
        <a:bodyPr/>
        <a:lstStyle/>
        <a:p>
          <a:endParaRPr lang="en-GB"/>
        </a:p>
      </dgm:t>
    </dgm:pt>
    <dgm:pt modelId="{3D047E81-E8F0-4085-8E2C-74A42D8C5007}">
      <dgm:prSet phldrT="[Text]"/>
      <dgm:spPr/>
      <dgm:t>
        <a:bodyPr/>
        <a:lstStyle/>
        <a:p>
          <a:r>
            <a:rPr lang="en-GB" dirty="0" smtClean="0"/>
            <a:t> </a:t>
          </a:r>
          <a:endParaRPr lang="en-GB" dirty="0"/>
        </a:p>
      </dgm:t>
    </dgm:pt>
    <dgm:pt modelId="{039E0DBA-F711-47BB-8A9F-1C57F2C9EE88}" type="sibTrans" cxnId="{6B597673-3B4A-41EF-ADBE-F4E8A3B2C099}">
      <dgm:prSet/>
      <dgm:spPr/>
      <dgm:t>
        <a:bodyPr/>
        <a:lstStyle/>
        <a:p>
          <a:endParaRPr lang="en-GB" dirty="0"/>
        </a:p>
      </dgm:t>
    </dgm:pt>
    <dgm:pt modelId="{93D6BE7E-C498-463C-A4AB-66247D2E8B2B}" type="parTrans" cxnId="{6B597673-3B4A-41EF-ADBE-F4E8A3B2C099}">
      <dgm:prSet/>
      <dgm:spPr/>
      <dgm:t>
        <a:bodyPr/>
        <a:lstStyle/>
        <a:p>
          <a:endParaRPr lang="en-GB"/>
        </a:p>
      </dgm:t>
    </dgm:pt>
    <dgm:pt modelId="{B896EA4C-575E-40C5-9EC8-5CC6E7D4F13D}">
      <dgm:prSet phldrT="[Text]"/>
      <dgm:spPr/>
      <dgm:t>
        <a:bodyPr/>
        <a:lstStyle/>
        <a:p>
          <a:r>
            <a:rPr lang="en-GB" dirty="0" smtClean="0"/>
            <a:t> </a:t>
          </a:r>
          <a:endParaRPr lang="en-GB" dirty="0"/>
        </a:p>
      </dgm:t>
    </dgm:pt>
    <dgm:pt modelId="{DD97B0AE-14CE-48EA-8A56-ED0FF4BBBB21}" type="parTrans" cxnId="{7650775D-5B53-49AB-8F31-67026BF6B754}">
      <dgm:prSet/>
      <dgm:spPr/>
      <dgm:t>
        <a:bodyPr/>
        <a:lstStyle/>
        <a:p>
          <a:endParaRPr lang="en-GB"/>
        </a:p>
      </dgm:t>
    </dgm:pt>
    <dgm:pt modelId="{21B7151E-02CD-4501-ABC4-2044651DC0C5}" type="sibTrans" cxnId="{7650775D-5B53-49AB-8F31-67026BF6B754}">
      <dgm:prSet/>
      <dgm:spPr/>
      <dgm:t>
        <a:bodyPr/>
        <a:lstStyle/>
        <a:p>
          <a:endParaRPr lang="en-GB" dirty="0"/>
        </a:p>
      </dgm:t>
    </dgm:pt>
    <dgm:pt modelId="{BA82A9F4-AA14-4D49-B08F-00AB43F24D42}">
      <dgm:prSet phldrT="[Text]"/>
      <dgm:spPr/>
      <dgm:t>
        <a:bodyPr/>
        <a:lstStyle/>
        <a:p>
          <a:r>
            <a:rPr lang="en-GB" dirty="0" smtClean="0"/>
            <a:t> </a:t>
          </a:r>
          <a:endParaRPr lang="en-GB" dirty="0"/>
        </a:p>
      </dgm:t>
    </dgm:pt>
    <dgm:pt modelId="{A5A2B019-5CE1-4671-A5E8-38F08FCE18C1}" type="parTrans" cxnId="{E229498B-DF70-492B-B63B-5F8C95AEAC44}">
      <dgm:prSet/>
      <dgm:spPr/>
      <dgm:t>
        <a:bodyPr/>
        <a:lstStyle/>
        <a:p>
          <a:endParaRPr lang="en-GB"/>
        </a:p>
      </dgm:t>
    </dgm:pt>
    <dgm:pt modelId="{615A8D96-EAB0-4558-8E83-C7B6372AB3FA}" type="sibTrans" cxnId="{E229498B-DF70-492B-B63B-5F8C95AEAC44}">
      <dgm:prSet/>
      <dgm:spPr/>
      <dgm:t>
        <a:bodyPr/>
        <a:lstStyle/>
        <a:p>
          <a:endParaRPr lang="en-GB" dirty="0"/>
        </a:p>
      </dgm:t>
    </dgm:pt>
    <dgm:pt modelId="{0406C73A-62E4-4F1D-8FB8-BD9CD64DD533}">
      <dgm:prSet phldrT="[Text]"/>
      <dgm:spPr/>
      <dgm:t>
        <a:bodyPr/>
        <a:lstStyle/>
        <a:p>
          <a:r>
            <a:rPr lang="en-GB" dirty="0" smtClean="0"/>
            <a:t> </a:t>
          </a:r>
          <a:endParaRPr lang="en-GB" dirty="0"/>
        </a:p>
      </dgm:t>
    </dgm:pt>
    <dgm:pt modelId="{790A54E0-DBA8-4297-A0D9-412020E8C27D}" type="parTrans" cxnId="{08023A3A-04A9-4976-B261-4DD355BB70AD}">
      <dgm:prSet/>
      <dgm:spPr/>
      <dgm:t>
        <a:bodyPr/>
        <a:lstStyle/>
        <a:p>
          <a:endParaRPr lang="en-GB"/>
        </a:p>
      </dgm:t>
    </dgm:pt>
    <dgm:pt modelId="{5AE3D51F-3BCA-4B69-97C7-B39FDC6AD2B8}" type="sibTrans" cxnId="{08023A3A-04A9-4976-B261-4DD355BB70AD}">
      <dgm:prSet/>
      <dgm:spPr/>
      <dgm:t>
        <a:bodyPr/>
        <a:lstStyle/>
        <a:p>
          <a:endParaRPr lang="en-GB" dirty="0"/>
        </a:p>
      </dgm:t>
    </dgm:pt>
    <dgm:pt modelId="{F9B73BE1-8E83-4519-8F87-E2577DC50850}">
      <dgm:prSet phldrT="[Text]"/>
      <dgm:spPr/>
      <dgm:t>
        <a:bodyPr/>
        <a:lstStyle/>
        <a:p>
          <a:endParaRPr lang="en-GB" dirty="0"/>
        </a:p>
      </dgm:t>
    </dgm:pt>
    <dgm:pt modelId="{1C839CB6-2A3C-4DC6-9DF3-E92353FA0058}" type="parTrans" cxnId="{3BB0A7C3-1A3F-4629-BC1D-6469F017BF00}">
      <dgm:prSet/>
      <dgm:spPr/>
      <dgm:t>
        <a:bodyPr/>
        <a:lstStyle/>
        <a:p>
          <a:endParaRPr lang="en-GB"/>
        </a:p>
      </dgm:t>
    </dgm:pt>
    <dgm:pt modelId="{3850B4FB-7F4F-47CD-809A-D88F0332EBC0}" type="sibTrans" cxnId="{3BB0A7C3-1A3F-4629-BC1D-6469F017BF00}">
      <dgm:prSet/>
      <dgm:spPr/>
      <dgm:t>
        <a:bodyPr/>
        <a:lstStyle/>
        <a:p>
          <a:endParaRPr lang="en-GB" dirty="0"/>
        </a:p>
      </dgm:t>
    </dgm:pt>
    <dgm:pt modelId="{3FE2200B-14DF-4E7F-835E-356AFFE6DA92}">
      <dgm:prSet phldrT="[Text]"/>
      <dgm:spPr/>
      <dgm:t>
        <a:bodyPr/>
        <a:lstStyle/>
        <a:p>
          <a:endParaRPr lang="en-GB" dirty="0"/>
        </a:p>
      </dgm:t>
    </dgm:pt>
    <dgm:pt modelId="{F3A558FE-C997-40D8-B825-2F02A2F407E7}" type="parTrans" cxnId="{86612050-DE34-478E-BFFE-2C8C2F9CC667}">
      <dgm:prSet/>
      <dgm:spPr/>
      <dgm:t>
        <a:bodyPr/>
        <a:lstStyle/>
        <a:p>
          <a:endParaRPr lang="en-GB"/>
        </a:p>
      </dgm:t>
    </dgm:pt>
    <dgm:pt modelId="{F91E442F-54E5-4B26-ABB9-89BEE54AD669}" type="sibTrans" cxnId="{86612050-DE34-478E-BFFE-2C8C2F9CC667}">
      <dgm:prSet/>
      <dgm:spPr/>
      <dgm:t>
        <a:bodyPr/>
        <a:lstStyle/>
        <a:p>
          <a:endParaRPr lang="en-GB" dirty="0"/>
        </a:p>
      </dgm:t>
    </dgm:pt>
    <dgm:pt modelId="{E858E3FE-591C-4EFB-A7FF-F88218C9AB26}" type="pres">
      <dgm:prSet presAssocID="{1155C488-3046-4FEC-80C7-F01A9C034A03}" presName="cycle" presStyleCnt="0">
        <dgm:presLayoutVars>
          <dgm:dir/>
          <dgm:resizeHandles val="exact"/>
        </dgm:presLayoutVars>
      </dgm:prSet>
      <dgm:spPr/>
      <dgm:t>
        <a:bodyPr/>
        <a:lstStyle/>
        <a:p>
          <a:endParaRPr lang="en-GB"/>
        </a:p>
      </dgm:t>
    </dgm:pt>
    <dgm:pt modelId="{CF232EF3-9538-458B-BC69-2757BB4B87D3}" type="pres">
      <dgm:prSet presAssocID="{BA32C768-23A2-450F-ABA1-8ACF7B433D93}" presName="dummy" presStyleCnt="0"/>
      <dgm:spPr/>
    </dgm:pt>
    <dgm:pt modelId="{8C9D92CC-BC2C-4C68-A8A9-1EABD005B2F8}" type="pres">
      <dgm:prSet presAssocID="{BA32C768-23A2-450F-ABA1-8ACF7B433D93}" presName="node" presStyleLbl="revTx" presStyleIdx="0" presStyleCnt="10">
        <dgm:presLayoutVars>
          <dgm:bulletEnabled val="1"/>
        </dgm:presLayoutVars>
      </dgm:prSet>
      <dgm:spPr/>
      <dgm:t>
        <a:bodyPr/>
        <a:lstStyle/>
        <a:p>
          <a:endParaRPr lang="en-GB"/>
        </a:p>
      </dgm:t>
    </dgm:pt>
    <dgm:pt modelId="{983D4579-8A70-4327-9359-E62F3C0270FB}" type="pres">
      <dgm:prSet presAssocID="{1875D67A-0C81-4BEF-93C0-15999B27BB3F}" presName="sibTrans" presStyleLbl="node1" presStyleIdx="0" presStyleCnt="10" custRadScaleRad="6"/>
      <dgm:spPr/>
      <dgm:t>
        <a:bodyPr/>
        <a:lstStyle/>
        <a:p>
          <a:endParaRPr lang="en-GB"/>
        </a:p>
      </dgm:t>
    </dgm:pt>
    <dgm:pt modelId="{68761A87-A449-40D4-AAC4-BF7068E2C86E}" type="pres">
      <dgm:prSet presAssocID="{294A51F9-44E1-4BD4-8E98-6EFB3039E14A}" presName="dummy" presStyleCnt="0"/>
      <dgm:spPr/>
    </dgm:pt>
    <dgm:pt modelId="{32CC356D-4632-425D-9B36-0DB289C859FA}" type="pres">
      <dgm:prSet presAssocID="{294A51F9-44E1-4BD4-8E98-6EFB3039E14A}" presName="node" presStyleLbl="revTx" presStyleIdx="1" presStyleCnt="10">
        <dgm:presLayoutVars>
          <dgm:bulletEnabled val="1"/>
        </dgm:presLayoutVars>
      </dgm:prSet>
      <dgm:spPr/>
      <dgm:t>
        <a:bodyPr/>
        <a:lstStyle/>
        <a:p>
          <a:endParaRPr lang="en-GB"/>
        </a:p>
      </dgm:t>
    </dgm:pt>
    <dgm:pt modelId="{ABD6C42C-6F05-48FC-BA68-5D37A14C316C}" type="pres">
      <dgm:prSet presAssocID="{186AE95D-EF3E-4B60-AC07-C3F9FF1D01E9}" presName="sibTrans" presStyleLbl="node1" presStyleIdx="1" presStyleCnt="10" custScaleX="106462" custRadScaleRad="6"/>
      <dgm:spPr/>
      <dgm:t>
        <a:bodyPr/>
        <a:lstStyle/>
        <a:p>
          <a:endParaRPr lang="en-GB"/>
        </a:p>
      </dgm:t>
    </dgm:pt>
    <dgm:pt modelId="{2BD3468F-6C10-44AD-954A-E5D0AA515E9C}" type="pres">
      <dgm:prSet presAssocID="{9C88C6DF-1F3A-4567-9CDD-76A637B557B9}" presName="dummy" presStyleCnt="0"/>
      <dgm:spPr/>
    </dgm:pt>
    <dgm:pt modelId="{D051F29B-E2A0-4538-A917-79CC817BC6A2}" type="pres">
      <dgm:prSet presAssocID="{9C88C6DF-1F3A-4567-9CDD-76A637B557B9}" presName="node" presStyleLbl="revTx" presStyleIdx="2" presStyleCnt="10">
        <dgm:presLayoutVars>
          <dgm:bulletEnabled val="1"/>
        </dgm:presLayoutVars>
      </dgm:prSet>
      <dgm:spPr/>
      <dgm:t>
        <a:bodyPr/>
        <a:lstStyle/>
        <a:p>
          <a:endParaRPr lang="en-GB"/>
        </a:p>
      </dgm:t>
    </dgm:pt>
    <dgm:pt modelId="{4146A406-D2E7-4426-AADC-3EDE0D9FBBFF}" type="pres">
      <dgm:prSet presAssocID="{CAAF7E1F-51A7-4F2E-855C-1116E327E963}" presName="sibTrans" presStyleLbl="node1" presStyleIdx="2" presStyleCnt="10" custScaleX="106462" custRadScaleRad="6"/>
      <dgm:spPr/>
      <dgm:t>
        <a:bodyPr/>
        <a:lstStyle/>
        <a:p>
          <a:endParaRPr lang="en-GB"/>
        </a:p>
      </dgm:t>
    </dgm:pt>
    <dgm:pt modelId="{41AAC66A-4289-49F8-8242-ABB18A16A2E3}" type="pres">
      <dgm:prSet presAssocID="{97AE07F0-A2B1-4BF5-A802-68915A60149C}" presName="dummy" presStyleCnt="0"/>
      <dgm:spPr/>
    </dgm:pt>
    <dgm:pt modelId="{4A794BA0-A741-4F1D-8C1C-975CDA605D26}" type="pres">
      <dgm:prSet presAssocID="{97AE07F0-A2B1-4BF5-A802-68915A60149C}" presName="node" presStyleLbl="revTx" presStyleIdx="3" presStyleCnt="10">
        <dgm:presLayoutVars>
          <dgm:bulletEnabled val="1"/>
        </dgm:presLayoutVars>
      </dgm:prSet>
      <dgm:spPr/>
      <dgm:t>
        <a:bodyPr/>
        <a:lstStyle/>
        <a:p>
          <a:endParaRPr lang="en-GB"/>
        </a:p>
      </dgm:t>
    </dgm:pt>
    <dgm:pt modelId="{87B14289-7597-4546-9505-9F7272DB0815}" type="pres">
      <dgm:prSet presAssocID="{E44B4971-D28F-4BA8-BBC9-380E80E10441}" presName="sibTrans" presStyleLbl="node1" presStyleIdx="3" presStyleCnt="10" custRadScaleRad="6"/>
      <dgm:spPr/>
      <dgm:t>
        <a:bodyPr/>
        <a:lstStyle/>
        <a:p>
          <a:endParaRPr lang="en-GB"/>
        </a:p>
      </dgm:t>
    </dgm:pt>
    <dgm:pt modelId="{D10C5AC4-FAC9-4186-9EA4-2CC749577BDD}" type="pres">
      <dgm:prSet presAssocID="{3D047E81-E8F0-4085-8E2C-74A42D8C5007}" presName="dummy" presStyleCnt="0"/>
      <dgm:spPr/>
    </dgm:pt>
    <dgm:pt modelId="{67E69467-9F94-417D-94E3-3F56BD18141A}" type="pres">
      <dgm:prSet presAssocID="{3D047E81-E8F0-4085-8E2C-74A42D8C5007}" presName="node" presStyleLbl="revTx" presStyleIdx="4" presStyleCnt="10">
        <dgm:presLayoutVars>
          <dgm:bulletEnabled val="1"/>
        </dgm:presLayoutVars>
      </dgm:prSet>
      <dgm:spPr/>
      <dgm:t>
        <a:bodyPr/>
        <a:lstStyle/>
        <a:p>
          <a:endParaRPr lang="en-GB"/>
        </a:p>
      </dgm:t>
    </dgm:pt>
    <dgm:pt modelId="{3C60212E-33F6-49EF-8CEC-FDFE2A63D7AE}" type="pres">
      <dgm:prSet presAssocID="{039E0DBA-F711-47BB-8A9F-1C57F2C9EE88}" presName="sibTrans" presStyleLbl="node1" presStyleIdx="4" presStyleCnt="10" custScaleY="95816"/>
      <dgm:spPr/>
      <dgm:t>
        <a:bodyPr/>
        <a:lstStyle/>
        <a:p>
          <a:endParaRPr lang="en-GB"/>
        </a:p>
      </dgm:t>
    </dgm:pt>
    <dgm:pt modelId="{9E2B4E83-81D2-418A-8DB0-D2B18F99D1B7}" type="pres">
      <dgm:prSet presAssocID="{BA82A9F4-AA14-4D49-B08F-00AB43F24D42}" presName="dummy" presStyleCnt="0"/>
      <dgm:spPr/>
    </dgm:pt>
    <dgm:pt modelId="{5F605883-F8B3-4E7E-A2C7-880368544DA7}" type="pres">
      <dgm:prSet presAssocID="{BA82A9F4-AA14-4D49-B08F-00AB43F24D42}" presName="node" presStyleLbl="revTx" presStyleIdx="5" presStyleCnt="10">
        <dgm:presLayoutVars>
          <dgm:bulletEnabled val="1"/>
        </dgm:presLayoutVars>
      </dgm:prSet>
      <dgm:spPr/>
      <dgm:t>
        <a:bodyPr/>
        <a:lstStyle/>
        <a:p>
          <a:endParaRPr lang="en-GB"/>
        </a:p>
      </dgm:t>
    </dgm:pt>
    <dgm:pt modelId="{52EF88EF-B8A9-479C-92C7-798B2C16E254}" type="pres">
      <dgm:prSet presAssocID="{615A8D96-EAB0-4558-8E83-C7B6372AB3FA}" presName="sibTrans" presStyleLbl="node1" presStyleIdx="5" presStyleCnt="10" custRadScaleRad="6"/>
      <dgm:spPr/>
      <dgm:t>
        <a:bodyPr/>
        <a:lstStyle/>
        <a:p>
          <a:endParaRPr lang="en-GB"/>
        </a:p>
      </dgm:t>
    </dgm:pt>
    <dgm:pt modelId="{83D54819-8055-41A6-813A-914297C030B0}" type="pres">
      <dgm:prSet presAssocID="{B896EA4C-575E-40C5-9EC8-5CC6E7D4F13D}" presName="dummy" presStyleCnt="0"/>
      <dgm:spPr/>
    </dgm:pt>
    <dgm:pt modelId="{721B525B-718F-4CE3-9D01-ECEAB77989C9}" type="pres">
      <dgm:prSet presAssocID="{B896EA4C-575E-40C5-9EC8-5CC6E7D4F13D}" presName="node" presStyleLbl="revTx" presStyleIdx="6" presStyleCnt="10">
        <dgm:presLayoutVars>
          <dgm:bulletEnabled val="1"/>
        </dgm:presLayoutVars>
      </dgm:prSet>
      <dgm:spPr/>
      <dgm:t>
        <a:bodyPr/>
        <a:lstStyle/>
        <a:p>
          <a:endParaRPr lang="en-GB"/>
        </a:p>
      </dgm:t>
    </dgm:pt>
    <dgm:pt modelId="{3530A63B-AF7E-404A-81FC-4508EE4FD77A}" type="pres">
      <dgm:prSet presAssocID="{21B7151E-02CD-4501-ABC4-2044651DC0C5}" presName="sibTrans" presStyleLbl="node1" presStyleIdx="6" presStyleCnt="10" custScaleX="106462" custRadScaleRad="6"/>
      <dgm:spPr/>
      <dgm:t>
        <a:bodyPr/>
        <a:lstStyle/>
        <a:p>
          <a:endParaRPr lang="en-GB"/>
        </a:p>
      </dgm:t>
    </dgm:pt>
    <dgm:pt modelId="{99CB943E-5157-47D9-B0FE-591D107318A1}" type="pres">
      <dgm:prSet presAssocID="{F9B73BE1-8E83-4519-8F87-E2577DC50850}" presName="dummy" presStyleCnt="0"/>
      <dgm:spPr/>
    </dgm:pt>
    <dgm:pt modelId="{1084E39D-2348-47B0-8CF0-7C55EC6F8C62}" type="pres">
      <dgm:prSet presAssocID="{F9B73BE1-8E83-4519-8F87-E2577DC50850}" presName="node" presStyleLbl="revTx" presStyleIdx="7" presStyleCnt="10">
        <dgm:presLayoutVars>
          <dgm:bulletEnabled val="1"/>
        </dgm:presLayoutVars>
      </dgm:prSet>
      <dgm:spPr/>
      <dgm:t>
        <a:bodyPr/>
        <a:lstStyle/>
        <a:p>
          <a:endParaRPr lang="en-GB"/>
        </a:p>
      </dgm:t>
    </dgm:pt>
    <dgm:pt modelId="{69FD49CB-1C37-4B44-8AAC-F4B7013036BA}" type="pres">
      <dgm:prSet presAssocID="{3850B4FB-7F4F-47CD-809A-D88F0332EBC0}" presName="sibTrans" presStyleLbl="node1" presStyleIdx="7" presStyleCnt="10" custScaleX="106462"/>
      <dgm:spPr/>
      <dgm:t>
        <a:bodyPr/>
        <a:lstStyle/>
        <a:p>
          <a:endParaRPr lang="en-GB"/>
        </a:p>
      </dgm:t>
    </dgm:pt>
    <dgm:pt modelId="{A187E3A2-0408-4CE8-B888-49EF2B35F297}" type="pres">
      <dgm:prSet presAssocID="{0406C73A-62E4-4F1D-8FB8-BD9CD64DD533}" presName="dummy" presStyleCnt="0"/>
      <dgm:spPr/>
    </dgm:pt>
    <dgm:pt modelId="{65C6097F-9A42-4632-9122-7B13AAD60006}" type="pres">
      <dgm:prSet presAssocID="{0406C73A-62E4-4F1D-8FB8-BD9CD64DD533}" presName="node" presStyleLbl="revTx" presStyleIdx="8" presStyleCnt="10">
        <dgm:presLayoutVars>
          <dgm:bulletEnabled val="1"/>
        </dgm:presLayoutVars>
      </dgm:prSet>
      <dgm:spPr/>
      <dgm:t>
        <a:bodyPr/>
        <a:lstStyle/>
        <a:p>
          <a:endParaRPr lang="en-GB"/>
        </a:p>
      </dgm:t>
    </dgm:pt>
    <dgm:pt modelId="{414EF4C8-CE40-4A60-8B44-4F96765ADF8B}" type="pres">
      <dgm:prSet presAssocID="{5AE3D51F-3BCA-4B69-97C7-B39FDC6AD2B8}" presName="sibTrans" presStyleLbl="node1" presStyleIdx="8" presStyleCnt="10" custRadScaleRad="6"/>
      <dgm:spPr/>
      <dgm:t>
        <a:bodyPr/>
        <a:lstStyle/>
        <a:p>
          <a:endParaRPr lang="en-GB"/>
        </a:p>
      </dgm:t>
    </dgm:pt>
    <dgm:pt modelId="{324FEFAD-E757-44A2-B9B0-075F0B908B89}" type="pres">
      <dgm:prSet presAssocID="{3FE2200B-14DF-4E7F-835E-356AFFE6DA92}" presName="dummy" presStyleCnt="0"/>
      <dgm:spPr/>
    </dgm:pt>
    <dgm:pt modelId="{9B2217A6-BB4B-4285-975A-239610426AAB}" type="pres">
      <dgm:prSet presAssocID="{3FE2200B-14DF-4E7F-835E-356AFFE6DA92}" presName="node" presStyleLbl="revTx" presStyleIdx="9" presStyleCnt="10">
        <dgm:presLayoutVars>
          <dgm:bulletEnabled val="1"/>
        </dgm:presLayoutVars>
      </dgm:prSet>
      <dgm:spPr/>
      <dgm:t>
        <a:bodyPr/>
        <a:lstStyle/>
        <a:p>
          <a:endParaRPr lang="en-GB"/>
        </a:p>
      </dgm:t>
    </dgm:pt>
    <dgm:pt modelId="{401F028E-C8DB-40A9-BD91-939907049384}" type="pres">
      <dgm:prSet presAssocID="{F91E442F-54E5-4B26-ABB9-89BEE54AD669}" presName="sibTrans" presStyleLbl="node1" presStyleIdx="9" presStyleCnt="10" custScaleY="95815"/>
      <dgm:spPr/>
      <dgm:t>
        <a:bodyPr/>
        <a:lstStyle/>
        <a:p>
          <a:endParaRPr lang="en-GB"/>
        </a:p>
      </dgm:t>
    </dgm:pt>
  </dgm:ptLst>
  <dgm:cxnLst>
    <dgm:cxn modelId="{5F05C398-92E7-494B-8A18-864E6D155C74}" srcId="{1155C488-3046-4FEC-80C7-F01A9C034A03}" destId="{BA32C768-23A2-450F-ABA1-8ACF7B433D93}" srcOrd="0" destOrd="0" parTransId="{D3DC9331-20A6-4AA0-9AA4-77FBA2248191}" sibTransId="{1875D67A-0C81-4BEF-93C0-15999B27BB3F}"/>
    <dgm:cxn modelId="{86612050-DE34-478E-BFFE-2C8C2F9CC667}" srcId="{1155C488-3046-4FEC-80C7-F01A9C034A03}" destId="{3FE2200B-14DF-4E7F-835E-356AFFE6DA92}" srcOrd="9" destOrd="0" parTransId="{F3A558FE-C997-40D8-B825-2F02A2F407E7}" sibTransId="{F91E442F-54E5-4B26-ABB9-89BEE54AD669}"/>
    <dgm:cxn modelId="{71FEE445-78A4-4346-AF44-70A86E521AF9}" type="presOf" srcId="{CAAF7E1F-51A7-4F2E-855C-1116E327E963}" destId="{4146A406-D2E7-4426-AADC-3EDE0D9FBBFF}" srcOrd="0" destOrd="0" presId="urn:microsoft.com/office/officeart/2005/8/layout/cycle1"/>
    <dgm:cxn modelId="{EA70E21B-F90F-4F58-8E76-B55089B12E0A}" type="presOf" srcId="{B896EA4C-575E-40C5-9EC8-5CC6E7D4F13D}" destId="{721B525B-718F-4CE3-9D01-ECEAB77989C9}" srcOrd="0" destOrd="0" presId="urn:microsoft.com/office/officeart/2005/8/layout/cycle1"/>
    <dgm:cxn modelId="{7650775D-5B53-49AB-8F31-67026BF6B754}" srcId="{1155C488-3046-4FEC-80C7-F01A9C034A03}" destId="{B896EA4C-575E-40C5-9EC8-5CC6E7D4F13D}" srcOrd="6" destOrd="0" parTransId="{DD97B0AE-14CE-48EA-8A56-ED0FF4BBBB21}" sibTransId="{21B7151E-02CD-4501-ABC4-2044651DC0C5}"/>
    <dgm:cxn modelId="{3690A9BC-9B8E-41BB-A39F-D7B87C91CE4E}" type="presOf" srcId="{F9B73BE1-8E83-4519-8F87-E2577DC50850}" destId="{1084E39D-2348-47B0-8CF0-7C55EC6F8C62}" srcOrd="0" destOrd="0" presId="urn:microsoft.com/office/officeart/2005/8/layout/cycle1"/>
    <dgm:cxn modelId="{6B597673-3B4A-41EF-ADBE-F4E8A3B2C099}" srcId="{1155C488-3046-4FEC-80C7-F01A9C034A03}" destId="{3D047E81-E8F0-4085-8E2C-74A42D8C5007}" srcOrd="4" destOrd="0" parTransId="{93D6BE7E-C498-463C-A4AB-66247D2E8B2B}" sibTransId="{039E0DBA-F711-47BB-8A9F-1C57F2C9EE88}"/>
    <dgm:cxn modelId="{33CF5ED0-6042-432A-967E-C84E7DB6BB67}" type="presOf" srcId="{1875D67A-0C81-4BEF-93C0-15999B27BB3F}" destId="{983D4579-8A70-4327-9359-E62F3C0270FB}" srcOrd="0" destOrd="0" presId="urn:microsoft.com/office/officeart/2005/8/layout/cycle1"/>
    <dgm:cxn modelId="{8FC1B9E8-D838-442D-AD34-DD8F83865FD1}" type="presOf" srcId="{615A8D96-EAB0-4558-8E83-C7B6372AB3FA}" destId="{52EF88EF-B8A9-479C-92C7-798B2C16E254}" srcOrd="0" destOrd="0" presId="urn:microsoft.com/office/officeart/2005/8/layout/cycle1"/>
    <dgm:cxn modelId="{CF6528C2-9785-462B-BFFE-F1EA4A54A874}" srcId="{1155C488-3046-4FEC-80C7-F01A9C034A03}" destId="{294A51F9-44E1-4BD4-8E98-6EFB3039E14A}" srcOrd="1" destOrd="0" parTransId="{BE7115E1-89F6-450A-A731-938BE0D9EA25}" sibTransId="{186AE95D-EF3E-4B60-AC07-C3F9FF1D01E9}"/>
    <dgm:cxn modelId="{1B7B7556-F4E9-40D5-940A-1CA64916FD98}" type="presOf" srcId="{3D047E81-E8F0-4085-8E2C-74A42D8C5007}" destId="{67E69467-9F94-417D-94E3-3F56BD18141A}" srcOrd="0" destOrd="0" presId="urn:microsoft.com/office/officeart/2005/8/layout/cycle1"/>
    <dgm:cxn modelId="{7732518B-51DA-4BE0-9BDF-0F4735975B91}" type="presOf" srcId="{BA32C768-23A2-450F-ABA1-8ACF7B433D93}" destId="{8C9D92CC-BC2C-4C68-A8A9-1EABD005B2F8}" srcOrd="0" destOrd="0" presId="urn:microsoft.com/office/officeart/2005/8/layout/cycle1"/>
    <dgm:cxn modelId="{35DBEB70-683A-4BB8-B62C-15114A3F658B}" type="presOf" srcId="{1155C488-3046-4FEC-80C7-F01A9C034A03}" destId="{E858E3FE-591C-4EFB-A7FF-F88218C9AB26}" srcOrd="0" destOrd="0" presId="urn:microsoft.com/office/officeart/2005/8/layout/cycle1"/>
    <dgm:cxn modelId="{DAD225DF-0A0B-4B32-870B-1E7D80C3C6E5}" type="presOf" srcId="{294A51F9-44E1-4BD4-8E98-6EFB3039E14A}" destId="{32CC356D-4632-425D-9B36-0DB289C859FA}" srcOrd="0" destOrd="0" presId="urn:microsoft.com/office/officeart/2005/8/layout/cycle1"/>
    <dgm:cxn modelId="{3BB0A7C3-1A3F-4629-BC1D-6469F017BF00}" srcId="{1155C488-3046-4FEC-80C7-F01A9C034A03}" destId="{F9B73BE1-8E83-4519-8F87-E2577DC50850}" srcOrd="7" destOrd="0" parTransId="{1C839CB6-2A3C-4DC6-9DF3-E92353FA0058}" sibTransId="{3850B4FB-7F4F-47CD-809A-D88F0332EBC0}"/>
    <dgm:cxn modelId="{E229498B-DF70-492B-B63B-5F8C95AEAC44}" srcId="{1155C488-3046-4FEC-80C7-F01A9C034A03}" destId="{BA82A9F4-AA14-4D49-B08F-00AB43F24D42}" srcOrd="5" destOrd="0" parTransId="{A5A2B019-5CE1-4671-A5E8-38F08FCE18C1}" sibTransId="{615A8D96-EAB0-4558-8E83-C7B6372AB3FA}"/>
    <dgm:cxn modelId="{FBFD5CDC-E639-4F7C-BDCB-B9300DF77125}" type="presOf" srcId="{21B7151E-02CD-4501-ABC4-2044651DC0C5}" destId="{3530A63B-AF7E-404A-81FC-4508EE4FD77A}" srcOrd="0" destOrd="0" presId="urn:microsoft.com/office/officeart/2005/8/layout/cycle1"/>
    <dgm:cxn modelId="{08023A3A-04A9-4976-B261-4DD355BB70AD}" srcId="{1155C488-3046-4FEC-80C7-F01A9C034A03}" destId="{0406C73A-62E4-4F1D-8FB8-BD9CD64DD533}" srcOrd="8" destOrd="0" parTransId="{790A54E0-DBA8-4297-A0D9-412020E8C27D}" sibTransId="{5AE3D51F-3BCA-4B69-97C7-B39FDC6AD2B8}"/>
    <dgm:cxn modelId="{6FD0984B-A100-480D-B7C4-A84708B9468B}" type="presOf" srcId="{F91E442F-54E5-4B26-ABB9-89BEE54AD669}" destId="{401F028E-C8DB-40A9-BD91-939907049384}" srcOrd="0" destOrd="0" presId="urn:microsoft.com/office/officeart/2005/8/layout/cycle1"/>
    <dgm:cxn modelId="{C7B870AB-60DC-4724-9DD7-D7ED07203492}" type="presOf" srcId="{9C88C6DF-1F3A-4567-9CDD-76A637B557B9}" destId="{D051F29B-E2A0-4538-A917-79CC817BC6A2}" srcOrd="0" destOrd="0" presId="urn:microsoft.com/office/officeart/2005/8/layout/cycle1"/>
    <dgm:cxn modelId="{7C9B5D65-EC8A-4790-A928-B9BA5D0DDF49}" type="presOf" srcId="{BA82A9F4-AA14-4D49-B08F-00AB43F24D42}" destId="{5F605883-F8B3-4E7E-A2C7-880368544DA7}" srcOrd="0" destOrd="0" presId="urn:microsoft.com/office/officeart/2005/8/layout/cycle1"/>
    <dgm:cxn modelId="{836FB5A4-4369-404F-9CBF-3D50FD692AC7}" type="presOf" srcId="{97AE07F0-A2B1-4BF5-A802-68915A60149C}" destId="{4A794BA0-A741-4F1D-8C1C-975CDA605D26}" srcOrd="0" destOrd="0" presId="urn:microsoft.com/office/officeart/2005/8/layout/cycle1"/>
    <dgm:cxn modelId="{C3C34BC6-000D-49A2-9F7D-744E81CD3F39}" type="presOf" srcId="{3850B4FB-7F4F-47CD-809A-D88F0332EBC0}" destId="{69FD49CB-1C37-4B44-8AAC-F4B7013036BA}" srcOrd="0" destOrd="0" presId="urn:microsoft.com/office/officeart/2005/8/layout/cycle1"/>
    <dgm:cxn modelId="{829407E2-5145-4FA0-93BC-08598181FC8F}" type="presOf" srcId="{186AE95D-EF3E-4B60-AC07-C3F9FF1D01E9}" destId="{ABD6C42C-6F05-48FC-BA68-5D37A14C316C}" srcOrd="0" destOrd="0" presId="urn:microsoft.com/office/officeart/2005/8/layout/cycle1"/>
    <dgm:cxn modelId="{FDA5B99C-18F7-4BD6-BE5A-3D62B90D8A1A}" type="presOf" srcId="{5AE3D51F-3BCA-4B69-97C7-B39FDC6AD2B8}" destId="{414EF4C8-CE40-4A60-8B44-4F96765ADF8B}" srcOrd="0" destOrd="0" presId="urn:microsoft.com/office/officeart/2005/8/layout/cycle1"/>
    <dgm:cxn modelId="{38B5993B-F816-47F4-B1FA-7FB781C7158B}" type="presOf" srcId="{E44B4971-D28F-4BA8-BBC9-380E80E10441}" destId="{87B14289-7597-4546-9505-9F7272DB0815}" srcOrd="0" destOrd="0" presId="urn:microsoft.com/office/officeart/2005/8/layout/cycle1"/>
    <dgm:cxn modelId="{50CC53BD-FE73-4875-9690-9AE9151FD046}" type="presOf" srcId="{039E0DBA-F711-47BB-8A9F-1C57F2C9EE88}" destId="{3C60212E-33F6-49EF-8CEC-FDFE2A63D7AE}" srcOrd="0" destOrd="0" presId="urn:microsoft.com/office/officeart/2005/8/layout/cycle1"/>
    <dgm:cxn modelId="{8EF20695-DBC3-460B-9702-E3FAA41295D4}" srcId="{1155C488-3046-4FEC-80C7-F01A9C034A03}" destId="{9C88C6DF-1F3A-4567-9CDD-76A637B557B9}" srcOrd="2" destOrd="0" parTransId="{024C2BF2-AA98-4C27-A20C-1F794CD3D8BF}" sibTransId="{CAAF7E1F-51A7-4F2E-855C-1116E327E963}"/>
    <dgm:cxn modelId="{AF30D7C4-7121-497F-B900-233948B5148F}" type="presOf" srcId="{0406C73A-62E4-4F1D-8FB8-BD9CD64DD533}" destId="{65C6097F-9A42-4632-9122-7B13AAD60006}" srcOrd="0" destOrd="0" presId="urn:microsoft.com/office/officeart/2005/8/layout/cycle1"/>
    <dgm:cxn modelId="{669D1133-CA7C-4015-A2BD-1A822CA6BC1C}" srcId="{1155C488-3046-4FEC-80C7-F01A9C034A03}" destId="{97AE07F0-A2B1-4BF5-A802-68915A60149C}" srcOrd="3" destOrd="0" parTransId="{8AB9C0DE-8415-4C1E-A6F3-A6D47451CA54}" sibTransId="{E44B4971-D28F-4BA8-BBC9-380E80E10441}"/>
    <dgm:cxn modelId="{E2A60AA3-06C2-4625-A975-00EF9E05C59E}" type="presOf" srcId="{3FE2200B-14DF-4E7F-835E-356AFFE6DA92}" destId="{9B2217A6-BB4B-4285-975A-239610426AAB}" srcOrd="0" destOrd="0" presId="urn:microsoft.com/office/officeart/2005/8/layout/cycle1"/>
    <dgm:cxn modelId="{B8D2C661-18E8-46E1-B6F3-300BD5A6B163}" type="presParOf" srcId="{E858E3FE-591C-4EFB-A7FF-F88218C9AB26}" destId="{CF232EF3-9538-458B-BC69-2757BB4B87D3}" srcOrd="0" destOrd="0" presId="urn:microsoft.com/office/officeart/2005/8/layout/cycle1"/>
    <dgm:cxn modelId="{013D1E00-8CB5-418C-83D0-9C5B080AA543}" type="presParOf" srcId="{E858E3FE-591C-4EFB-A7FF-F88218C9AB26}" destId="{8C9D92CC-BC2C-4C68-A8A9-1EABD005B2F8}" srcOrd="1" destOrd="0" presId="urn:microsoft.com/office/officeart/2005/8/layout/cycle1"/>
    <dgm:cxn modelId="{2AA10702-4442-47FD-82A8-B0AFB85D36C0}" type="presParOf" srcId="{E858E3FE-591C-4EFB-A7FF-F88218C9AB26}" destId="{983D4579-8A70-4327-9359-E62F3C0270FB}" srcOrd="2" destOrd="0" presId="urn:microsoft.com/office/officeart/2005/8/layout/cycle1"/>
    <dgm:cxn modelId="{89D38F35-9490-4C20-8C1A-C811CE8BC13F}" type="presParOf" srcId="{E858E3FE-591C-4EFB-A7FF-F88218C9AB26}" destId="{68761A87-A449-40D4-AAC4-BF7068E2C86E}" srcOrd="3" destOrd="0" presId="urn:microsoft.com/office/officeart/2005/8/layout/cycle1"/>
    <dgm:cxn modelId="{C2B3FD57-E5CA-4C5C-BE7A-19C6FA0ACAEB}" type="presParOf" srcId="{E858E3FE-591C-4EFB-A7FF-F88218C9AB26}" destId="{32CC356D-4632-425D-9B36-0DB289C859FA}" srcOrd="4" destOrd="0" presId="urn:microsoft.com/office/officeart/2005/8/layout/cycle1"/>
    <dgm:cxn modelId="{724F52D2-65F6-46BD-8BEF-B07E7A7561A7}" type="presParOf" srcId="{E858E3FE-591C-4EFB-A7FF-F88218C9AB26}" destId="{ABD6C42C-6F05-48FC-BA68-5D37A14C316C}" srcOrd="5" destOrd="0" presId="urn:microsoft.com/office/officeart/2005/8/layout/cycle1"/>
    <dgm:cxn modelId="{D5D0BD0D-5D6E-4688-801E-7467FA7305A9}" type="presParOf" srcId="{E858E3FE-591C-4EFB-A7FF-F88218C9AB26}" destId="{2BD3468F-6C10-44AD-954A-E5D0AA515E9C}" srcOrd="6" destOrd="0" presId="urn:microsoft.com/office/officeart/2005/8/layout/cycle1"/>
    <dgm:cxn modelId="{9B16739C-F49B-413E-A516-0F93EA5AF087}" type="presParOf" srcId="{E858E3FE-591C-4EFB-A7FF-F88218C9AB26}" destId="{D051F29B-E2A0-4538-A917-79CC817BC6A2}" srcOrd="7" destOrd="0" presId="urn:microsoft.com/office/officeart/2005/8/layout/cycle1"/>
    <dgm:cxn modelId="{6D87DDFA-C3D7-4EB9-9F98-6AFCFA42674B}" type="presParOf" srcId="{E858E3FE-591C-4EFB-A7FF-F88218C9AB26}" destId="{4146A406-D2E7-4426-AADC-3EDE0D9FBBFF}" srcOrd="8" destOrd="0" presId="urn:microsoft.com/office/officeart/2005/8/layout/cycle1"/>
    <dgm:cxn modelId="{72A1D84C-62C7-43D5-86A4-23B85CF2A6FA}" type="presParOf" srcId="{E858E3FE-591C-4EFB-A7FF-F88218C9AB26}" destId="{41AAC66A-4289-49F8-8242-ABB18A16A2E3}" srcOrd="9" destOrd="0" presId="urn:microsoft.com/office/officeart/2005/8/layout/cycle1"/>
    <dgm:cxn modelId="{5D6858A7-57CC-4681-A579-7711574608D6}" type="presParOf" srcId="{E858E3FE-591C-4EFB-A7FF-F88218C9AB26}" destId="{4A794BA0-A741-4F1D-8C1C-975CDA605D26}" srcOrd="10" destOrd="0" presId="urn:microsoft.com/office/officeart/2005/8/layout/cycle1"/>
    <dgm:cxn modelId="{E794CCDB-B681-4FD7-BD1F-D02DDEF4AA83}" type="presParOf" srcId="{E858E3FE-591C-4EFB-A7FF-F88218C9AB26}" destId="{87B14289-7597-4546-9505-9F7272DB0815}" srcOrd="11" destOrd="0" presId="urn:microsoft.com/office/officeart/2005/8/layout/cycle1"/>
    <dgm:cxn modelId="{330EC494-2BE4-4CC8-832A-E2F3224FB635}" type="presParOf" srcId="{E858E3FE-591C-4EFB-A7FF-F88218C9AB26}" destId="{D10C5AC4-FAC9-4186-9EA4-2CC749577BDD}" srcOrd="12" destOrd="0" presId="urn:microsoft.com/office/officeart/2005/8/layout/cycle1"/>
    <dgm:cxn modelId="{75AF1B8D-8CD0-4C02-A52C-052430991B88}" type="presParOf" srcId="{E858E3FE-591C-4EFB-A7FF-F88218C9AB26}" destId="{67E69467-9F94-417D-94E3-3F56BD18141A}" srcOrd="13" destOrd="0" presId="urn:microsoft.com/office/officeart/2005/8/layout/cycle1"/>
    <dgm:cxn modelId="{6089332C-483E-48E1-8D3A-1F126FFDC62C}" type="presParOf" srcId="{E858E3FE-591C-4EFB-A7FF-F88218C9AB26}" destId="{3C60212E-33F6-49EF-8CEC-FDFE2A63D7AE}" srcOrd="14" destOrd="0" presId="urn:microsoft.com/office/officeart/2005/8/layout/cycle1"/>
    <dgm:cxn modelId="{E565F363-F63C-4560-96AC-CEB1B87D8FC7}" type="presParOf" srcId="{E858E3FE-591C-4EFB-A7FF-F88218C9AB26}" destId="{9E2B4E83-81D2-418A-8DB0-D2B18F99D1B7}" srcOrd="15" destOrd="0" presId="urn:microsoft.com/office/officeart/2005/8/layout/cycle1"/>
    <dgm:cxn modelId="{AB1F586C-057D-46E0-BCD7-5BD05777051E}" type="presParOf" srcId="{E858E3FE-591C-4EFB-A7FF-F88218C9AB26}" destId="{5F605883-F8B3-4E7E-A2C7-880368544DA7}" srcOrd="16" destOrd="0" presId="urn:microsoft.com/office/officeart/2005/8/layout/cycle1"/>
    <dgm:cxn modelId="{D0613707-CF33-4A52-AC71-0375AEE76B93}" type="presParOf" srcId="{E858E3FE-591C-4EFB-A7FF-F88218C9AB26}" destId="{52EF88EF-B8A9-479C-92C7-798B2C16E254}" srcOrd="17" destOrd="0" presId="urn:microsoft.com/office/officeart/2005/8/layout/cycle1"/>
    <dgm:cxn modelId="{4F7F5CB3-C83A-4EFE-9CE1-BF5EF21FC822}" type="presParOf" srcId="{E858E3FE-591C-4EFB-A7FF-F88218C9AB26}" destId="{83D54819-8055-41A6-813A-914297C030B0}" srcOrd="18" destOrd="0" presId="urn:microsoft.com/office/officeart/2005/8/layout/cycle1"/>
    <dgm:cxn modelId="{13E90C82-4BB8-4628-AA18-B1DB79625499}" type="presParOf" srcId="{E858E3FE-591C-4EFB-A7FF-F88218C9AB26}" destId="{721B525B-718F-4CE3-9D01-ECEAB77989C9}" srcOrd="19" destOrd="0" presId="urn:microsoft.com/office/officeart/2005/8/layout/cycle1"/>
    <dgm:cxn modelId="{EE641EB2-3427-458E-8C5B-19E5024F6AFB}" type="presParOf" srcId="{E858E3FE-591C-4EFB-A7FF-F88218C9AB26}" destId="{3530A63B-AF7E-404A-81FC-4508EE4FD77A}" srcOrd="20" destOrd="0" presId="urn:microsoft.com/office/officeart/2005/8/layout/cycle1"/>
    <dgm:cxn modelId="{46A4C4F7-56AE-440A-9660-C344D7CFC60B}" type="presParOf" srcId="{E858E3FE-591C-4EFB-A7FF-F88218C9AB26}" destId="{99CB943E-5157-47D9-B0FE-591D107318A1}" srcOrd="21" destOrd="0" presId="urn:microsoft.com/office/officeart/2005/8/layout/cycle1"/>
    <dgm:cxn modelId="{BB1A54A8-3253-4B28-AD30-CC883DFEDAC7}" type="presParOf" srcId="{E858E3FE-591C-4EFB-A7FF-F88218C9AB26}" destId="{1084E39D-2348-47B0-8CF0-7C55EC6F8C62}" srcOrd="22" destOrd="0" presId="urn:microsoft.com/office/officeart/2005/8/layout/cycle1"/>
    <dgm:cxn modelId="{EEA540B4-2CE1-421F-A467-BAA330E290AF}" type="presParOf" srcId="{E858E3FE-591C-4EFB-A7FF-F88218C9AB26}" destId="{69FD49CB-1C37-4B44-8AAC-F4B7013036BA}" srcOrd="23" destOrd="0" presId="urn:microsoft.com/office/officeart/2005/8/layout/cycle1"/>
    <dgm:cxn modelId="{70E4C2EA-2DDB-448A-A1B5-D675A89B82F8}" type="presParOf" srcId="{E858E3FE-591C-4EFB-A7FF-F88218C9AB26}" destId="{A187E3A2-0408-4CE8-B888-49EF2B35F297}" srcOrd="24" destOrd="0" presId="urn:microsoft.com/office/officeart/2005/8/layout/cycle1"/>
    <dgm:cxn modelId="{3908C924-4EA3-4D88-850C-CD07071D6EA3}" type="presParOf" srcId="{E858E3FE-591C-4EFB-A7FF-F88218C9AB26}" destId="{65C6097F-9A42-4632-9122-7B13AAD60006}" srcOrd="25" destOrd="0" presId="urn:microsoft.com/office/officeart/2005/8/layout/cycle1"/>
    <dgm:cxn modelId="{70C6BFA5-EAFD-43C8-9BB1-2FE44DEA0A16}" type="presParOf" srcId="{E858E3FE-591C-4EFB-A7FF-F88218C9AB26}" destId="{414EF4C8-CE40-4A60-8B44-4F96765ADF8B}" srcOrd="26" destOrd="0" presId="urn:microsoft.com/office/officeart/2005/8/layout/cycle1"/>
    <dgm:cxn modelId="{136AE765-8159-4D47-9EF8-B9014A5149A6}" type="presParOf" srcId="{E858E3FE-591C-4EFB-A7FF-F88218C9AB26}" destId="{324FEFAD-E757-44A2-B9B0-075F0B908B89}" srcOrd="27" destOrd="0" presId="urn:microsoft.com/office/officeart/2005/8/layout/cycle1"/>
    <dgm:cxn modelId="{E112850A-67BD-40CC-A768-28E427EFDBFD}" type="presParOf" srcId="{E858E3FE-591C-4EFB-A7FF-F88218C9AB26}" destId="{9B2217A6-BB4B-4285-975A-239610426AAB}" srcOrd="28" destOrd="0" presId="urn:microsoft.com/office/officeart/2005/8/layout/cycle1"/>
    <dgm:cxn modelId="{297718BC-3CF5-4C7A-94E7-65A8344D9631}" type="presParOf" srcId="{E858E3FE-591C-4EFB-A7FF-F88218C9AB26}" destId="{401F028E-C8DB-40A9-BD91-939907049384}" srcOrd="29" destOrd="0" presId="urn:microsoft.com/office/officeart/2005/8/layout/cycle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DD6DE-87CD-443E-9723-1B3C82410D7B}">
      <dsp:nvSpPr>
        <dsp:cNvPr id="0" name=""/>
        <dsp:cNvSpPr/>
      </dsp:nvSpPr>
      <dsp:spPr>
        <a:xfrm>
          <a:off x="2345872" y="1345740"/>
          <a:ext cx="2737807" cy="2737807"/>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GB" sz="3200" b="1" kern="1200" dirty="0" smtClean="0"/>
            <a:t>Team Activities</a:t>
          </a:r>
          <a:endParaRPr lang="en-GB" sz="3200" b="1" kern="1200" dirty="0"/>
        </a:p>
      </dsp:txBody>
      <dsp:txXfrm>
        <a:off x="2746815" y="1746683"/>
        <a:ext cx="1935921" cy="1935921"/>
      </dsp:txXfrm>
    </dsp:sp>
    <dsp:sp modelId="{2B6C6522-3E95-4177-8EFD-E7FFBE045519}">
      <dsp:nvSpPr>
        <dsp:cNvPr id="0" name=""/>
        <dsp:cNvSpPr/>
      </dsp:nvSpPr>
      <dsp:spPr>
        <a:xfrm>
          <a:off x="3030331" y="68982"/>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Identify key pests &amp; geographies</a:t>
          </a:r>
          <a:endParaRPr lang="en-GB" sz="1300" b="0" kern="1200" dirty="0"/>
        </a:p>
      </dsp:txBody>
      <dsp:txXfrm>
        <a:off x="3230800" y="269451"/>
        <a:ext cx="967950" cy="967950"/>
      </dsp:txXfrm>
    </dsp:sp>
    <dsp:sp modelId="{D59622ED-AFEB-43EA-BD80-FCFA0F1C607B}">
      <dsp:nvSpPr>
        <dsp:cNvPr id="0" name=""/>
        <dsp:cNvSpPr/>
      </dsp:nvSpPr>
      <dsp:spPr>
        <a:xfrm>
          <a:off x="4183106" y="443541"/>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Investigate resistance status e.g. survey</a:t>
          </a:r>
          <a:endParaRPr lang="en-GB" sz="1300" b="0" kern="1200" dirty="0"/>
        </a:p>
      </dsp:txBody>
      <dsp:txXfrm>
        <a:off x="4383575" y="644010"/>
        <a:ext cx="967950" cy="967950"/>
      </dsp:txXfrm>
    </dsp:sp>
    <dsp:sp modelId="{2FCD8535-1192-4372-9DE1-2F6CED0763F4}">
      <dsp:nvSpPr>
        <dsp:cNvPr id="0" name=""/>
        <dsp:cNvSpPr/>
      </dsp:nvSpPr>
      <dsp:spPr>
        <a:xfrm>
          <a:off x="4895559" y="1424150"/>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Identify, develop, validate methods</a:t>
          </a:r>
          <a:endParaRPr lang="en-GB" sz="1300" b="0" kern="1200" dirty="0"/>
        </a:p>
      </dsp:txBody>
      <dsp:txXfrm>
        <a:off x="5096028" y="1624619"/>
        <a:ext cx="967950" cy="967950"/>
      </dsp:txXfrm>
    </dsp:sp>
    <dsp:sp modelId="{2897D8B3-6D72-4A0C-AF2B-1911155CF056}">
      <dsp:nvSpPr>
        <dsp:cNvPr id="0" name=""/>
        <dsp:cNvSpPr/>
      </dsp:nvSpPr>
      <dsp:spPr>
        <a:xfrm>
          <a:off x="4895559" y="2636248"/>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Conduct or coordinate resistance monitoring</a:t>
          </a:r>
          <a:endParaRPr lang="en-GB" sz="1300" b="0" kern="1200" dirty="0"/>
        </a:p>
      </dsp:txBody>
      <dsp:txXfrm>
        <a:off x="5096028" y="2836717"/>
        <a:ext cx="967950" cy="967950"/>
      </dsp:txXfrm>
    </dsp:sp>
    <dsp:sp modelId="{8E060948-1EB3-4EFD-AA62-2059A2B172F4}">
      <dsp:nvSpPr>
        <dsp:cNvPr id="0" name=""/>
        <dsp:cNvSpPr/>
      </dsp:nvSpPr>
      <dsp:spPr>
        <a:xfrm>
          <a:off x="4183106" y="3616857"/>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Identify &amp; contact  key experts</a:t>
          </a:r>
          <a:endParaRPr lang="en-GB" sz="1300" b="0" kern="1200" dirty="0"/>
        </a:p>
      </dsp:txBody>
      <dsp:txXfrm>
        <a:off x="4383575" y="3817326"/>
        <a:ext cx="967950" cy="967950"/>
      </dsp:txXfrm>
    </dsp:sp>
    <dsp:sp modelId="{358F8FCA-48BD-48CE-BAA4-EE158645B8B3}">
      <dsp:nvSpPr>
        <dsp:cNvPr id="0" name=""/>
        <dsp:cNvSpPr/>
      </dsp:nvSpPr>
      <dsp:spPr>
        <a:xfrm>
          <a:off x="3030331" y="3991416"/>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Identify &amp; contact local groups</a:t>
          </a:r>
          <a:endParaRPr lang="en-GB" sz="1300" b="0" kern="1200" dirty="0"/>
        </a:p>
      </dsp:txBody>
      <dsp:txXfrm>
        <a:off x="3230800" y="4191885"/>
        <a:ext cx="967950" cy="967950"/>
      </dsp:txXfrm>
    </dsp:sp>
    <dsp:sp modelId="{59BBFF1D-B977-4710-91EF-228E92DDB336}">
      <dsp:nvSpPr>
        <dsp:cNvPr id="0" name=""/>
        <dsp:cNvSpPr/>
      </dsp:nvSpPr>
      <dsp:spPr>
        <a:xfrm>
          <a:off x="1877557" y="3616857"/>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Develop global &amp; local IRM guidelines</a:t>
          </a:r>
          <a:endParaRPr lang="en-GB" sz="1300" b="0" kern="1200" dirty="0"/>
        </a:p>
      </dsp:txBody>
      <dsp:txXfrm>
        <a:off x="2078026" y="3817326"/>
        <a:ext cx="967950" cy="967950"/>
      </dsp:txXfrm>
    </dsp:sp>
    <dsp:sp modelId="{20E5E26D-6420-4A31-8D4E-F089CD3BC32F}">
      <dsp:nvSpPr>
        <dsp:cNvPr id="0" name=""/>
        <dsp:cNvSpPr/>
      </dsp:nvSpPr>
      <dsp:spPr>
        <a:xfrm>
          <a:off x="1165103" y="2636248"/>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Develop posters , presentations  &amp; educational material</a:t>
          </a:r>
          <a:endParaRPr lang="en-GB" sz="1300" b="0" kern="1200" dirty="0"/>
        </a:p>
      </dsp:txBody>
      <dsp:txXfrm>
        <a:off x="1365572" y="2836717"/>
        <a:ext cx="967950" cy="967950"/>
      </dsp:txXfrm>
    </dsp:sp>
    <dsp:sp modelId="{141EBAA1-A938-4304-A16C-4CF05D4442F1}">
      <dsp:nvSpPr>
        <dsp:cNvPr id="0" name=""/>
        <dsp:cNvSpPr/>
      </dsp:nvSpPr>
      <dsp:spPr>
        <a:xfrm>
          <a:off x="1165103" y="1424150"/>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Present at key  conferences &amp; hold workshops</a:t>
          </a:r>
          <a:endParaRPr lang="en-GB" sz="1300" b="0" kern="1200" dirty="0"/>
        </a:p>
      </dsp:txBody>
      <dsp:txXfrm>
        <a:off x="1365572" y="1624619"/>
        <a:ext cx="967950" cy="967950"/>
      </dsp:txXfrm>
    </dsp:sp>
    <dsp:sp modelId="{AFE1426D-AAA0-43A0-BB25-13B8CA5E3D22}">
      <dsp:nvSpPr>
        <dsp:cNvPr id="0" name=""/>
        <dsp:cNvSpPr/>
      </dsp:nvSpPr>
      <dsp:spPr>
        <a:xfrm>
          <a:off x="1877557" y="443541"/>
          <a:ext cx="1368888" cy="1368888"/>
        </a:xfrm>
        <a:prstGeom prst="ellipse">
          <a:avLst/>
        </a:prstGeom>
        <a:solidFill>
          <a:schemeClr val="accent3">
            <a:alpha val="50000"/>
            <a:hueOff val="0"/>
            <a:satOff val="0"/>
            <a:lumOff val="0"/>
            <a:alphaOff val="0"/>
          </a:schemeClr>
        </a:solidFill>
        <a:ln>
          <a:noFill/>
        </a:ln>
        <a:effectLst>
          <a:outerShdw blurRad="40000" dist="23000" dir="5400000" rotWithShape="0">
            <a:srgbClr val="000000">
              <a:alpha val="35000"/>
            </a:srgbClr>
          </a:outerShdw>
        </a:effectLst>
        <a:scene3d>
          <a:camera prst="perspectiveRelaxedModerately" fov="1800000" zoom="92000">
            <a:rot lat="19799993" lon="0" rev="0"/>
          </a:camera>
          <a:lightRig rig="balanced" dir="t">
            <a:rot lat="0" lon="0" rev="12700000"/>
          </a:lightRig>
        </a:scene3d>
        <a:sp3d prstMaterial="plastic">
          <a:bevelT w="50800" h="50800"/>
          <a:bevelB w="50800" h="50800"/>
        </a:sp3d>
      </dsp:spPr>
      <dsp:style>
        <a:lnRef idx="0">
          <a:scrgbClr r="0" g="0" b="0"/>
        </a:lnRef>
        <a:fillRef idx="1">
          <a:scrgbClr r="0" g="0" b="0"/>
        </a:fillRef>
        <a:effectRef idx="2">
          <a:scrgbClr r="0" g="0" b="0"/>
        </a:effectRef>
        <a:fontRef idx="minor">
          <a:schemeClr val="tx1"/>
        </a:fontRef>
      </dsp:style>
      <dsp:txBody>
        <a:bodyPr spcFirstLastPara="0" vert="horz" wrap="square" lIns="16510" tIns="16510" rIns="16510" bIns="16510" numCol="1" spcCol="1270" anchor="ctr" anchorCtr="0">
          <a:noAutofit/>
        </a:bodyPr>
        <a:lstStyle/>
        <a:p>
          <a:pPr lvl="0" algn="ctr" defTabSz="577850">
            <a:lnSpc>
              <a:spcPct val="100000"/>
            </a:lnSpc>
            <a:spcBef>
              <a:spcPct val="0"/>
            </a:spcBef>
            <a:spcAft>
              <a:spcPct val="35000"/>
            </a:spcAft>
          </a:pPr>
          <a:r>
            <a:rPr lang="en-GB" sz="1300" b="0" kern="1200" dirty="0" smtClean="0"/>
            <a:t>Develop content for the IRAC website &amp; eConnection</a:t>
          </a:r>
          <a:endParaRPr lang="en-GB" sz="1300" b="0" kern="1200" dirty="0"/>
        </a:p>
      </dsp:txBody>
      <dsp:txXfrm>
        <a:off x="2078026" y="644010"/>
        <a:ext cx="967950" cy="967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9D92CC-BC2C-4C68-A8A9-1EABD005B2F8}">
      <dsp:nvSpPr>
        <dsp:cNvPr id="0" name=""/>
        <dsp:cNvSpPr/>
      </dsp:nvSpPr>
      <dsp:spPr>
        <a:xfrm>
          <a:off x="2100175" y="794"/>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2100175" y="794"/>
        <a:ext cx="266532" cy="266532"/>
      </dsp:txXfrm>
    </dsp:sp>
    <dsp:sp modelId="{983D4579-8A70-4327-9359-E62F3C0270FB}">
      <dsp:nvSpPr>
        <dsp:cNvPr id="0" name=""/>
        <dsp:cNvSpPr/>
      </dsp:nvSpPr>
      <dsp:spPr>
        <a:xfrm>
          <a:off x="886765" y="29509"/>
          <a:ext cx="2084121" cy="2084121"/>
        </a:xfrm>
        <a:prstGeom prst="circularArrow">
          <a:avLst>
            <a:gd name="adj1" fmla="val 2494"/>
            <a:gd name="adj2" fmla="val 151058"/>
            <a:gd name="adj3" fmla="val 18670893"/>
            <a:gd name="adj4" fmla="val 17782364"/>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CC356D-4632-425D-9B36-0DB289C859FA}">
      <dsp:nvSpPr>
        <dsp:cNvPr id="0" name=""/>
        <dsp:cNvSpPr/>
      </dsp:nvSpPr>
      <dsp:spPr>
        <a:xfrm>
          <a:off x="2593053" y="358891"/>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2593053" y="358891"/>
        <a:ext cx="266532" cy="266532"/>
      </dsp:txXfrm>
    </dsp:sp>
    <dsp:sp modelId="{ABD6C42C-6F05-48FC-BA68-5D37A14C316C}">
      <dsp:nvSpPr>
        <dsp:cNvPr id="0" name=""/>
        <dsp:cNvSpPr/>
      </dsp:nvSpPr>
      <dsp:spPr>
        <a:xfrm>
          <a:off x="819427" y="29509"/>
          <a:ext cx="2218797" cy="2084121"/>
        </a:xfrm>
        <a:prstGeom prst="circularArrow">
          <a:avLst>
            <a:gd name="adj1" fmla="val 2494"/>
            <a:gd name="adj2" fmla="val 151058"/>
            <a:gd name="adj3" fmla="val 20982760"/>
            <a:gd name="adj4" fmla="val 19985388"/>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51F29B-E2A0-4538-A917-79CC817BC6A2}">
      <dsp:nvSpPr>
        <dsp:cNvPr id="0" name=""/>
        <dsp:cNvSpPr/>
      </dsp:nvSpPr>
      <dsp:spPr>
        <a:xfrm>
          <a:off x="2781315" y="938303"/>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2781315" y="938303"/>
        <a:ext cx="266532" cy="266532"/>
      </dsp:txXfrm>
    </dsp:sp>
    <dsp:sp modelId="{4146A406-D2E7-4426-AADC-3EDE0D9FBBFF}">
      <dsp:nvSpPr>
        <dsp:cNvPr id="0" name=""/>
        <dsp:cNvSpPr/>
      </dsp:nvSpPr>
      <dsp:spPr>
        <a:xfrm>
          <a:off x="819427" y="29509"/>
          <a:ext cx="2218797" cy="2084121"/>
        </a:xfrm>
        <a:prstGeom prst="circularArrow">
          <a:avLst>
            <a:gd name="adj1" fmla="val 2494"/>
            <a:gd name="adj2" fmla="val 151058"/>
            <a:gd name="adj3" fmla="val 1463555"/>
            <a:gd name="adj4" fmla="val 466183"/>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794BA0-A741-4F1D-8C1C-975CDA605D26}">
      <dsp:nvSpPr>
        <dsp:cNvPr id="0" name=""/>
        <dsp:cNvSpPr/>
      </dsp:nvSpPr>
      <dsp:spPr>
        <a:xfrm>
          <a:off x="2593053" y="1517716"/>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2593053" y="1517716"/>
        <a:ext cx="266532" cy="266532"/>
      </dsp:txXfrm>
    </dsp:sp>
    <dsp:sp modelId="{87B14289-7597-4546-9505-9F7272DB0815}">
      <dsp:nvSpPr>
        <dsp:cNvPr id="0" name=""/>
        <dsp:cNvSpPr/>
      </dsp:nvSpPr>
      <dsp:spPr>
        <a:xfrm>
          <a:off x="886765" y="29509"/>
          <a:ext cx="2084121" cy="2084121"/>
        </a:xfrm>
        <a:prstGeom prst="circularArrow">
          <a:avLst>
            <a:gd name="adj1" fmla="val 2494"/>
            <a:gd name="adj2" fmla="val 151058"/>
            <a:gd name="adj3" fmla="val 3666579"/>
            <a:gd name="adj4" fmla="val 2778049"/>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E69467-9F94-417D-94E3-3F56BD18141A}">
      <dsp:nvSpPr>
        <dsp:cNvPr id="0" name=""/>
        <dsp:cNvSpPr/>
      </dsp:nvSpPr>
      <dsp:spPr>
        <a:xfrm>
          <a:off x="2100175" y="1875813"/>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2100175" y="1875813"/>
        <a:ext cx="266532" cy="266532"/>
      </dsp:txXfrm>
    </dsp:sp>
    <dsp:sp modelId="{3C60212E-33F6-49EF-8CEC-FDFE2A63D7AE}">
      <dsp:nvSpPr>
        <dsp:cNvPr id="0" name=""/>
        <dsp:cNvSpPr/>
      </dsp:nvSpPr>
      <dsp:spPr>
        <a:xfrm>
          <a:off x="886765" y="73109"/>
          <a:ext cx="2084121" cy="1996921"/>
        </a:xfrm>
        <a:prstGeom prst="circularArrow">
          <a:avLst>
            <a:gd name="adj1" fmla="val 2494"/>
            <a:gd name="adj2" fmla="val 151058"/>
            <a:gd name="adj3" fmla="val 5849560"/>
            <a:gd name="adj4" fmla="val 4799382"/>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605883-F8B3-4E7E-A2C7-880368544DA7}">
      <dsp:nvSpPr>
        <dsp:cNvPr id="0" name=""/>
        <dsp:cNvSpPr/>
      </dsp:nvSpPr>
      <dsp:spPr>
        <a:xfrm>
          <a:off x="1490944" y="1875813"/>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1490944" y="1875813"/>
        <a:ext cx="266532" cy="266532"/>
      </dsp:txXfrm>
    </dsp:sp>
    <dsp:sp modelId="{52EF88EF-B8A9-479C-92C7-798B2C16E254}">
      <dsp:nvSpPr>
        <dsp:cNvPr id="0" name=""/>
        <dsp:cNvSpPr/>
      </dsp:nvSpPr>
      <dsp:spPr>
        <a:xfrm>
          <a:off x="886765" y="29509"/>
          <a:ext cx="2084121" cy="2084121"/>
        </a:xfrm>
        <a:prstGeom prst="circularArrow">
          <a:avLst>
            <a:gd name="adj1" fmla="val 2494"/>
            <a:gd name="adj2" fmla="val 151058"/>
            <a:gd name="adj3" fmla="val 7870893"/>
            <a:gd name="adj4" fmla="val 6982364"/>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1B525B-718F-4CE3-9D01-ECEAB77989C9}">
      <dsp:nvSpPr>
        <dsp:cNvPr id="0" name=""/>
        <dsp:cNvSpPr/>
      </dsp:nvSpPr>
      <dsp:spPr>
        <a:xfrm>
          <a:off x="998066" y="1517716"/>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998066" y="1517716"/>
        <a:ext cx="266532" cy="266532"/>
      </dsp:txXfrm>
    </dsp:sp>
    <dsp:sp modelId="{3530A63B-AF7E-404A-81FC-4508EE4FD77A}">
      <dsp:nvSpPr>
        <dsp:cNvPr id="0" name=""/>
        <dsp:cNvSpPr/>
      </dsp:nvSpPr>
      <dsp:spPr>
        <a:xfrm>
          <a:off x="819427" y="29509"/>
          <a:ext cx="2218797" cy="2084121"/>
        </a:xfrm>
        <a:prstGeom prst="circularArrow">
          <a:avLst>
            <a:gd name="adj1" fmla="val 2494"/>
            <a:gd name="adj2" fmla="val 151058"/>
            <a:gd name="adj3" fmla="val 10182760"/>
            <a:gd name="adj4" fmla="val 9185388"/>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84E39D-2348-47B0-8CF0-7C55EC6F8C62}">
      <dsp:nvSpPr>
        <dsp:cNvPr id="0" name=""/>
        <dsp:cNvSpPr/>
      </dsp:nvSpPr>
      <dsp:spPr>
        <a:xfrm>
          <a:off x="809804" y="938303"/>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GB" sz="1600" kern="1200" dirty="0"/>
        </a:p>
      </dsp:txBody>
      <dsp:txXfrm>
        <a:off x="809804" y="938303"/>
        <a:ext cx="266532" cy="266532"/>
      </dsp:txXfrm>
    </dsp:sp>
    <dsp:sp modelId="{69FD49CB-1C37-4B44-8AAC-F4B7013036BA}">
      <dsp:nvSpPr>
        <dsp:cNvPr id="0" name=""/>
        <dsp:cNvSpPr/>
      </dsp:nvSpPr>
      <dsp:spPr>
        <a:xfrm>
          <a:off x="819427" y="29509"/>
          <a:ext cx="2218797" cy="2084121"/>
        </a:xfrm>
        <a:prstGeom prst="circularArrow">
          <a:avLst>
            <a:gd name="adj1" fmla="val 2494"/>
            <a:gd name="adj2" fmla="val 151058"/>
            <a:gd name="adj3" fmla="val 12263555"/>
            <a:gd name="adj4" fmla="val 11266183"/>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C6097F-9A42-4632-9122-7B13AAD60006}">
      <dsp:nvSpPr>
        <dsp:cNvPr id="0" name=""/>
        <dsp:cNvSpPr/>
      </dsp:nvSpPr>
      <dsp:spPr>
        <a:xfrm>
          <a:off x="998066" y="358891"/>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 </a:t>
          </a:r>
          <a:endParaRPr lang="en-GB" sz="1600" kern="1200" dirty="0"/>
        </a:p>
      </dsp:txBody>
      <dsp:txXfrm>
        <a:off x="998066" y="358891"/>
        <a:ext cx="266532" cy="266532"/>
      </dsp:txXfrm>
    </dsp:sp>
    <dsp:sp modelId="{414EF4C8-CE40-4A60-8B44-4F96765ADF8B}">
      <dsp:nvSpPr>
        <dsp:cNvPr id="0" name=""/>
        <dsp:cNvSpPr/>
      </dsp:nvSpPr>
      <dsp:spPr>
        <a:xfrm>
          <a:off x="886765" y="29509"/>
          <a:ext cx="2084121" cy="2084121"/>
        </a:xfrm>
        <a:prstGeom prst="circularArrow">
          <a:avLst>
            <a:gd name="adj1" fmla="val 2494"/>
            <a:gd name="adj2" fmla="val 151058"/>
            <a:gd name="adj3" fmla="val 14466579"/>
            <a:gd name="adj4" fmla="val 13578049"/>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2217A6-BB4B-4285-975A-239610426AAB}">
      <dsp:nvSpPr>
        <dsp:cNvPr id="0" name=""/>
        <dsp:cNvSpPr/>
      </dsp:nvSpPr>
      <dsp:spPr>
        <a:xfrm>
          <a:off x="1490944" y="794"/>
          <a:ext cx="266532" cy="2665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GB" sz="1600" kern="1200" dirty="0"/>
        </a:p>
      </dsp:txBody>
      <dsp:txXfrm>
        <a:off x="1490944" y="794"/>
        <a:ext cx="266532" cy="266532"/>
      </dsp:txXfrm>
    </dsp:sp>
    <dsp:sp modelId="{401F028E-C8DB-40A9-BD91-939907049384}">
      <dsp:nvSpPr>
        <dsp:cNvPr id="0" name=""/>
        <dsp:cNvSpPr/>
      </dsp:nvSpPr>
      <dsp:spPr>
        <a:xfrm>
          <a:off x="886765" y="73119"/>
          <a:ext cx="2084121" cy="1996900"/>
        </a:xfrm>
        <a:prstGeom prst="circularArrow">
          <a:avLst>
            <a:gd name="adj1" fmla="val 2494"/>
            <a:gd name="adj2" fmla="val 151058"/>
            <a:gd name="adj3" fmla="val 16649560"/>
            <a:gd name="adj4" fmla="val 15599382"/>
            <a:gd name="adj5" fmla="val 2909"/>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0CB467-81BF-48C0-9445-9169ACA159E2}" type="datetimeFigureOut">
              <a:rPr lang="en-US" smtClean="0"/>
              <a:pPr/>
              <a:t>03/05/2012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FC5D200-E5E7-4C0D-AE9A-C76DFB31EBDB}"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CB467-81BF-48C0-9445-9169ACA159E2}" type="datetimeFigureOut">
              <a:rPr lang="en-US" smtClean="0"/>
              <a:pPr/>
              <a:t>03/05/2012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5D200-E5E7-4C0D-AE9A-C76DFB31EBD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microsoft.com/office/2007/relationships/diagramDrawing" Target="../diagrams/drawing2.xml"/><Relationship Id="rId12" Type="http://schemas.openxmlformats.org/officeDocument/2006/relationships/image" Target="../media/image1.png"/><Relationship Id="rId1" Type="http://schemas.openxmlformats.org/officeDocument/2006/relationships/slideLayout" Target="../slideLayouts/slideLayout7.xml"/><Relationship Id="rId2" Type="http://schemas.openxmlformats.org/officeDocument/2006/relationships/diagramData" Target="../diagrams/data1.xml"/><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799104303"/>
              </p:ext>
            </p:extLst>
          </p:nvPr>
        </p:nvGraphicFramePr>
        <p:xfrm>
          <a:off x="928662" y="642918"/>
          <a:ext cx="7429552" cy="5429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 2"/>
          <p:cNvGraphicFramePr/>
          <p:nvPr/>
        </p:nvGraphicFramePr>
        <p:xfrm>
          <a:off x="2677358" y="2340338"/>
          <a:ext cx="3857652" cy="21431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2" name="Picture 1"/>
          <p:cNvPicPr>
            <a:picLocks noChangeAspect="1"/>
          </p:cNvPicPr>
          <p:nvPr/>
        </p:nvPicPr>
        <p:blipFill>
          <a:blip r:embed="rId12"/>
          <a:stretch>
            <a:fillRect/>
          </a:stretch>
        </p:blipFill>
        <p:spPr>
          <a:xfrm>
            <a:off x="323528" y="260648"/>
            <a:ext cx="2016224" cy="576064"/>
          </a:xfrm>
          <a:prstGeom prst="rect">
            <a:avLst/>
          </a:prstGeom>
        </p:spPr>
      </p:pic>
      <p:sp>
        <p:nvSpPr>
          <p:cNvPr id="4" name="TextBox 3"/>
          <p:cNvSpPr txBox="1"/>
          <p:nvPr/>
        </p:nvSpPr>
        <p:spPr>
          <a:xfrm>
            <a:off x="7164288" y="548680"/>
            <a:ext cx="1925070" cy="261610"/>
          </a:xfrm>
          <a:prstGeom prst="rect">
            <a:avLst/>
          </a:prstGeom>
          <a:noFill/>
        </p:spPr>
        <p:txBody>
          <a:bodyPr wrap="none" rtlCol="0">
            <a:spAutoFit/>
          </a:bodyPr>
          <a:lstStyle/>
          <a:p>
            <a:r>
              <a:rPr lang="en-GB" sz="1100" i="1" dirty="0" smtClean="0"/>
              <a:t>Issued: May 2012, Version 2.0</a:t>
            </a:r>
            <a:endParaRPr lang="en-GB" sz="1100"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cstate="print"/>
          <a:srcRect/>
          <a:stretch>
            <a:fillRect/>
          </a:stretch>
        </p:blipFill>
        <p:spPr bwMode="auto">
          <a:xfrm>
            <a:off x="2500298" y="2000240"/>
            <a:ext cx="3971934" cy="3505455"/>
          </a:xfrm>
          <a:prstGeom prst="rect">
            <a:avLst/>
          </a:prstGeom>
          <a:noFill/>
          <a:ln w="9525">
            <a:noFill/>
            <a:miter lim="800000"/>
            <a:headEnd/>
            <a:tailEnd/>
          </a:ln>
        </p:spPr>
      </p:pic>
      <p:sp>
        <p:nvSpPr>
          <p:cNvPr id="16" name="Rounded Rectangle 15"/>
          <p:cNvSpPr/>
          <p:nvPr/>
        </p:nvSpPr>
        <p:spPr>
          <a:xfrm>
            <a:off x="3209202" y="1142320"/>
            <a:ext cx="2677390" cy="646986"/>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Resistance issues relating to one country only would typically be handled by a local IRAC Country/Regional Group where this exists. If it is a global problem this could also be handled  in conjunction with a global group.</a:t>
            </a:r>
            <a:endParaRPr lang="en-GB" sz="800" dirty="0"/>
          </a:p>
        </p:txBody>
      </p:sp>
      <p:sp>
        <p:nvSpPr>
          <p:cNvPr id="17" name="Rounded Rectangle 16"/>
          <p:cNvSpPr/>
          <p:nvPr/>
        </p:nvSpPr>
        <p:spPr>
          <a:xfrm>
            <a:off x="6157984" y="1147658"/>
            <a:ext cx="2197160" cy="919401"/>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Data available may be based on assumptions or anecdotal reports and therefore it is essential to validate the information by assessing if there are changes in the susceptibility of the target pest to the toxicant.</a:t>
            </a:r>
          </a:p>
        </p:txBody>
      </p:sp>
      <p:sp>
        <p:nvSpPr>
          <p:cNvPr id="18" name="Rounded Rectangle 17"/>
          <p:cNvSpPr/>
          <p:nvPr/>
        </p:nvSpPr>
        <p:spPr>
          <a:xfrm>
            <a:off x="6572264" y="2399834"/>
            <a:ext cx="1785950" cy="1328023"/>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Many susceptible test methods have been developed and/or validated by IRAC covering a range of pest species, life stages and chemistries. Where methods are not available a key task for the group is to develop these in conjunction with the Global Methods Group .</a:t>
            </a:r>
          </a:p>
        </p:txBody>
      </p:sp>
      <p:sp>
        <p:nvSpPr>
          <p:cNvPr id="28" name="Down Arrow 27"/>
          <p:cNvSpPr/>
          <p:nvPr/>
        </p:nvSpPr>
        <p:spPr>
          <a:xfrm rot="4211277" flipH="1">
            <a:off x="6240823" y="2697372"/>
            <a:ext cx="214314" cy="35719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Down Arrow 28"/>
          <p:cNvSpPr/>
          <p:nvPr/>
        </p:nvSpPr>
        <p:spPr>
          <a:xfrm flipH="1">
            <a:off x="4408962" y="1857364"/>
            <a:ext cx="214314" cy="180130"/>
          </a:xfrm>
          <a:prstGeom prst="downArrow">
            <a:avLst>
              <a:gd name="adj1" fmla="val 42024"/>
              <a:gd name="adj2" fmla="val 5000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Down Arrow 29"/>
          <p:cNvSpPr/>
          <p:nvPr/>
        </p:nvSpPr>
        <p:spPr>
          <a:xfrm rot="3228646" flipH="1">
            <a:off x="5820143" y="2015221"/>
            <a:ext cx="214314" cy="48386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Rounded Rectangle 30"/>
          <p:cNvSpPr/>
          <p:nvPr/>
        </p:nvSpPr>
        <p:spPr>
          <a:xfrm>
            <a:off x="6606448" y="4109620"/>
            <a:ext cx="1785950" cy="1055608"/>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Using a standardised method comparable monitoring can be carried out by different personnel in different regions and countries to establish the extent of resistance and changes in susceptibilities.</a:t>
            </a:r>
          </a:p>
          <a:p>
            <a:pPr algn="just"/>
            <a:endParaRPr lang="en-GB" sz="800" dirty="0"/>
          </a:p>
        </p:txBody>
      </p:sp>
      <p:sp>
        <p:nvSpPr>
          <p:cNvPr id="32" name="Rounded Rectangle 31"/>
          <p:cNvSpPr/>
          <p:nvPr/>
        </p:nvSpPr>
        <p:spPr>
          <a:xfrm>
            <a:off x="761425" y="5465190"/>
            <a:ext cx="2214578" cy="919401"/>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One of the key roles for IRAC is to develop practical IRM guidelines. These need to be in line with the general IRAC principles but can be specifically tailored to the agronomic situation depending on pests, chemistries, crops and geographies involved.</a:t>
            </a:r>
            <a:endParaRPr lang="en-GB" sz="800" dirty="0"/>
          </a:p>
        </p:txBody>
      </p:sp>
      <p:sp>
        <p:nvSpPr>
          <p:cNvPr id="33" name="Rounded Rectangle 32"/>
          <p:cNvSpPr/>
          <p:nvPr/>
        </p:nvSpPr>
        <p:spPr>
          <a:xfrm>
            <a:off x="6172522" y="5464538"/>
            <a:ext cx="2214578" cy="919401"/>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endParaRPr lang="en-GB" sz="800" dirty="0" smtClean="0"/>
          </a:p>
          <a:p>
            <a:pPr algn="just"/>
            <a:r>
              <a:rPr lang="en-GB" sz="800" dirty="0" smtClean="0"/>
              <a:t>It is clearly beneficial to work with established experts in the area of interest. These can be simply contacts, advisors to the group, ad hoc members or consultants.</a:t>
            </a:r>
          </a:p>
          <a:p>
            <a:pPr algn="just"/>
            <a:endParaRPr lang="en-GB" sz="800" dirty="0" smtClean="0"/>
          </a:p>
        </p:txBody>
      </p:sp>
      <p:sp>
        <p:nvSpPr>
          <p:cNvPr id="34" name="Rounded Rectangle 33"/>
          <p:cNvSpPr/>
          <p:nvPr/>
        </p:nvSpPr>
        <p:spPr>
          <a:xfrm>
            <a:off x="3606704" y="5703400"/>
            <a:ext cx="1965428" cy="646986"/>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If there are already groups working in the field of interest it makes sense to establish links and develop cooperation or joint research programs.</a:t>
            </a:r>
            <a:endParaRPr lang="en-GB" sz="800" dirty="0"/>
          </a:p>
        </p:txBody>
      </p:sp>
      <p:sp>
        <p:nvSpPr>
          <p:cNvPr id="35" name="Rounded Rectangle 34"/>
          <p:cNvSpPr/>
          <p:nvPr/>
        </p:nvSpPr>
        <p:spPr>
          <a:xfrm>
            <a:off x="760148" y="1142984"/>
            <a:ext cx="2143140" cy="919401"/>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The IRAC website and eConnection is recognised as one of the main communication vehicles for IRAC. It is important to provide information such as copies of presentations, guidelines, posters and methods for posting to the site</a:t>
            </a:r>
            <a:endParaRPr lang="en-GB" sz="800" dirty="0"/>
          </a:p>
        </p:txBody>
      </p:sp>
      <p:sp>
        <p:nvSpPr>
          <p:cNvPr id="36" name="Rounded Rectangle 35"/>
          <p:cNvSpPr/>
          <p:nvPr/>
        </p:nvSpPr>
        <p:spPr>
          <a:xfrm>
            <a:off x="761425" y="2473352"/>
            <a:ext cx="1643074" cy="1191816"/>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Having developed the educational and communication material it is obviously important that the WG seeks out appropriate meetings and conferences in good time so that abstracts, presentations and posters can be submitted.</a:t>
            </a:r>
            <a:endParaRPr lang="en-GB" sz="800" dirty="0"/>
          </a:p>
        </p:txBody>
      </p:sp>
      <p:sp>
        <p:nvSpPr>
          <p:cNvPr id="37" name="Rounded Rectangle 36"/>
          <p:cNvSpPr/>
          <p:nvPr/>
        </p:nvSpPr>
        <p:spPr>
          <a:xfrm>
            <a:off x="761425" y="4000504"/>
            <a:ext cx="1643074" cy="1191816"/>
          </a:xfrm>
          <a:prstGeom prst="roundRect">
            <a:avLst/>
          </a:prstGeom>
          <a:ln>
            <a:solidFill>
              <a:schemeClr val="accent3">
                <a:shade val="95000"/>
                <a:satMod val="105000"/>
              </a:schemeClr>
            </a:solidFill>
          </a:ln>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GB" sz="800" dirty="0" smtClean="0"/>
              <a:t>Another key role for IRAC is communication and education on the importance of IRM and how this is best put into practice. This can be done through the development of posters, brochures and various handouts etc</a:t>
            </a:r>
            <a:endParaRPr lang="en-GB" sz="800" dirty="0"/>
          </a:p>
        </p:txBody>
      </p:sp>
      <p:sp>
        <p:nvSpPr>
          <p:cNvPr id="38" name="Down Arrow 37"/>
          <p:cNvSpPr/>
          <p:nvPr/>
        </p:nvSpPr>
        <p:spPr>
          <a:xfrm rot="7314649" flipH="1">
            <a:off x="6249368" y="4348991"/>
            <a:ext cx="214314" cy="35719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9" name="Down Arrow 38"/>
          <p:cNvSpPr/>
          <p:nvPr/>
        </p:nvSpPr>
        <p:spPr>
          <a:xfrm rot="8063346" flipH="1">
            <a:off x="5784256" y="5075955"/>
            <a:ext cx="214314" cy="48386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 name="Down Arrow 41"/>
          <p:cNvSpPr/>
          <p:nvPr/>
        </p:nvSpPr>
        <p:spPr>
          <a:xfrm rot="10800000" flipH="1">
            <a:off x="4390474" y="5474519"/>
            <a:ext cx="214314" cy="180130"/>
          </a:xfrm>
          <a:prstGeom prst="downArrow">
            <a:avLst>
              <a:gd name="adj1" fmla="val 42024"/>
              <a:gd name="adj2" fmla="val 5000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4" name="Down Arrow 43"/>
          <p:cNvSpPr/>
          <p:nvPr/>
        </p:nvSpPr>
        <p:spPr>
          <a:xfrm rot="19145908" flipH="1">
            <a:off x="3000311" y="2002786"/>
            <a:ext cx="214314" cy="48386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Down Arrow 44"/>
          <p:cNvSpPr/>
          <p:nvPr/>
        </p:nvSpPr>
        <p:spPr>
          <a:xfrm rot="18637137" flipH="1">
            <a:off x="2489775" y="2695606"/>
            <a:ext cx="214314" cy="35719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Down Arrow 45"/>
          <p:cNvSpPr/>
          <p:nvPr/>
        </p:nvSpPr>
        <p:spPr>
          <a:xfrm rot="13898696" flipH="1">
            <a:off x="2535239" y="4428300"/>
            <a:ext cx="214314" cy="35719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 name="Down Arrow 46"/>
          <p:cNvSpPr/>
          <p:nvPr/>
        </p:nvSpPr>
        <p:spPr>
          <a:xfrm rot="13276830" flipH="1">
            <a:off x="3006721" y="5031905"/>
            <a:ext cx="214314" cy="483860"/>
          </a:xfrm>
          <a:prstGeom prst="downArrow">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3" name="Picture 22"/>
          <p:cNvPicPr>
            <a:picLocks noChangeAspect="1"/>
          </p:cNvPicPr>
          <p:nvPr/>
        </p:nvPicPr>
        <p:blipFill>
          <a:blip r:embed="rId3"/>
          <a:stretch>
            <a:fillRect/>
          </a:stretch>
        </p:blipFill>
        <p:spPr>
          <a:xfrm>
            <a:off x="323528" y="260648"/>
            <a:ext cx="2016224" cy="576064"/>
          </a:xfrm>
          <a:prstGeom prst="rect">
            <a:avLst/>
          </a:prstGeom>
        </p:spPr>
      </p:pic>
      <p:sp>
        <p:nvSpPr>
          <p:cNvPr id="24" name="TextBox 23"/>
          <p:cNvSpPr txBox="1"/>
          <p:nvPr/>
        </p:nvSpPr>
        <p:spPr>
          <a:xfrm>
            <a:off x="7164288" y="548680"/>
            <a:ext cx="1925070" cy="261610"/>
          </a:xfrm>
          <a:prstGeom prst="rect">
            <a:avLst/>
          </a:prstGeom>
          <a:noFill/>
        </p:spPr>
        <p:txBody>
          <a:bodyPr wrap="none" rtlCol="0">
            <a:spAutoFit/>
          </a:bodyPr>
          <a:lstStyle/>
          <a:p>
            <a:r>
              <a:rPr lang="en-GB" sz="1100" i="1" dirty="0" smtClean="0"/>
              <a:t>Issued: May 2012, Version 2.0</a:t>
            </a:r>
            <a:endParaRPr lang="en-GB" sz="1100" i="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451</Words>
  <Application>Microsoft Macintosh PowerPoint</Application>
  <PresentationFormat>On-screen Show (4:3)</PresentationFormat>
  <Paragraphs>32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Alan</dc:creator>
  <cp:lastModifiedBy>Alan Porter</cp:lastModifiedBy>
  <cp:revision>28</cp:revision>
  <cp:lastPrinted>2012-05-02T18:20:10Z</cp:lastPrinted>
  <dcterms:created xsi:type="dcterms:W3CDTF">2009-06-25T18:32:14Z</dcterms:created>
  <dcterms:modified xsi:type="dcterms:W3CDTF">2012-05-03T12:25:33Z</dcterms:modified>
</cp:coreProperties>
</file>