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xlsx" ContentType="application/vnd.openxmlformats-officedocument.spreadsheetml.sheet"/>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3" r:id="rId2"/>
    <p:sldId id="306" r:id="rId3"/>
  </p:sldIdLst>
  <p:sldSz cx="5329238" cy="3779838"/>
  <p:notesSz cx="6858000" cy="9144000"/>
  <p:defaultTextStyle>
    <a:defPPr>
      <a:defRPr lang="en-US"/>
    </a:defPPr>
    <a:lvl1pPr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1pPr>
    <a:lvl2pPr marL="258763" indent="198438"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2pPr>
    <a:lvl3pPr marL="519113" indent="395288"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3pPr>
    <a:lvl4pPr marL="779463" indent="592138"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4pPr>
    <a:lvl5pPr marL="1039813" indent="788988"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5pPr>
    <a:lvl6pPr marL="2286000" algn="l" defTabSz="457200" rtl="0" eaLnBrk="1" latinLnBrk="0" hangingPunct="1">
      <a:defRPr sz="1000" kern="1200">
        <a:solidFill>
          <a:schemeClr val="tx1"/>
        </a:solidFill>
        <a:latin typeface="Arial" charset="0"/>
        <a:ea typeface="ＭＳ Ｐゴシック" charset="0"/>
        <a:cs typeface="ＭＳ Ｐゴシック" charset="0"/>
      </a:defRPr>
    </a:lvl6pPr>
    <a:lvl7pPr marL="2743200" algn="l" defTabSz="457200" rtl="0" eaLnBrk="1" latinLnBrk="0" hangingPunct="1">
      <a:defRPr sz="1000" kern="1200">
        <a:solidFill>
          <a:schemeClr val="tx1"/>
        </a:solidFill>
        <a:latin typeface="Arial" charset="0"/>
        <a:ea typeface="ＭＳ Ｐゴシック" charset="0"/>
        <a:cs typeface="ＭＳ Ｐゴシック" charset="0"/>
      </a:defRPr>
    </a:lvl7pPr>
    <a:lvl8pPr marL="3200400" algn="l" defTabSz="457200" rtl="0" eaLnBrk="1" latinLnBrk="0" hangingPunct="1">
      <a:defRPr sz="1000" kern="1200">
        <a:solidFill>
          <a:schemeClr val="tx1"/>
        </a:solidFill>
        <a:latin typeface="Arial" charset="0"/>
        <a:ea typeface="ＭＳ Ｐゴシック" charset="0"/>
        <a:cs typeface="ＭＳ Ｐゴシック" charset="0"/>
      </a:defRPr>
    </a:lvl8pPr>
    <a:lvl9pPr marL="3657600" algn="l" defTabSz="457200" rtl="0" eaLnBrk="1" latinLnBrk="0" hangingPunct="1">
      <a:defRPr sz="10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A5B592"/>
    <a:srgbClr val="57B124"/>
    <a:srgbClr val="67A233"/>
    <a:srgbClr val="339136"/>
    <a:srgbClr val="008000"/>
    <a:srgbClr val="69A732"/>
    <a:srgbClr val="3F9A37"/>
    <a:srgbClr val="F0E887"/>
    <a:srgbClr val="FFF975"/>
    <a:srgbClr val="F1EA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137" autoAdjust="0"/>
    <p:restoredTop sz="94660"/>
  </p:normalViewPr>
  <p:slideViewPr>
    <p:cSldViewPr snapToGrid="0">
      <p:cViewPr>
        <p:scale>
          <a:sx n="300" d="100"/>
          <a:sy n="300" d="100"/>
        </p:scale>
        <p:origin x="-80" y="344"/>
      </p:cViewPr>
      <p:guideLst>
        <p:guide orient="horz" pos="1450"/>
        <p:guide pos="317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75213148787437"/>
          <c:y val="0.0"/>
          <c:w val="0.656956435596655"/>
          <c:h val="0.8723306301346"/>
        </c:manualLayout>
      </c:layout>
      <c:barChart>
        <c:barDir val="col"/>
        <c:grouping val="clustered"/>
        <c:varyColors val="0"/>
        <c:ser>
          <c:idx val="0"/>
          <c:order val="0"/>
          <c:tx>
            <c:strRef>
              <c:f>Sheet1!$B$1</c:f>
              <c:strCache>
                <c:ptCount val="1"/>
                <c:pt idx="0">
                  <c:v>Susceptible</c:v>
                </c:pt>
              </c:strCache>
            </c:strRef>
          </c:tx>
          <c:invertIfNegative val="0"/>
          <c:cat>
            <c:numRef>
              <c:f>Sheet1!$A$2:$A$7</c:f>
              <c:numCache>
                <c:formatCode>General</c:formatCode>
                <c:ptCount val="6"/>
              </c:numCache>
            </c:numRef>
          </c:cat>
          <c:val>
            <c:numRef>
              <c:f>Sheet1!$B$2:$B$7</c:f>
              <c:numCache>
                <c:formatCode>General</c:formatCode>
                <c:ptCount val="6"/>
                <c:pt idx="0">
                  <c:v>5.0</c:v>
                </c:pt>
                <c:pt idx="1">
                  <c:v>20.0</c:v>
                </c:pt>
                <c:pt idx="2">
                  <c:v>40.0</c:v>
                </c:pt>
                <c:pt idx="3">
                  <c:v>60.0</c:v>
                </c:pt>
                <c:pt idx="4">
                  <c:v>90.0</c:v>
                </c:pt>
                <c:pt idx="5">
                  <c:v>100.0</c:v>
                </c:pt>
              </c:numCache>
            </c:numRef>
          </c:val>
        </c:ser>
        <c:ser>
          <c:idx val="1"/>
          <c:order val="1"/>
          <c:tx>
            <c:strRef>
              <c:f>Sheet1!$C$1</c:f>
              <c:strCache>
                <c:ptCount val="1"/>
                <c:pt idx="0">
                  <c:v>Resistant</c:v>
                </c:pt>
              </c:strCache>
            </c:strRef>
          </c:tx>
          <c:invertIfNegative val="0"/>
          <c:cat>
            <c:numRef>
              <c:f>Sheet1!$A$2:$A$7</c:f>
              <c:numCache>
                <c:formatCode>General</c:formatCode>
                <c:ptCount val="6"/>
              </c:numCache>
            </c:numRef>
          </c:cat>
          <c:val>
            <c:numRef>
              <c:f>Sheet1!$C$2:$C$7</c:f>
              <c:numCache>
                <c:formatCode>General</c:formatCode>
                <c:ptCount val="6"/>
                <c:pt idx="0">
                  <c:v>0.0</c:v>
                </c:pt>
                <c:pt idx="1">
                  <c:v>5.0</c:v>
                </c:pt>
                <c:pt idx="2">
                  <c:v>10.0</c:v>
                </c:pt>
                <c:pt idx="3">
                  <c:v>30.0</c:v>
                </c:pt>
                <c:pt idx="4">
                  <c:v>40.0</c:v>
                </c:pt>
                <c:pt idx="5">
                  <c:v>50.0</c:v>
                </c:pt>
              </c:numCache>
            </c:numRef>
          </c:val>
        </c:ser>
        <c:dLbls>
          <c:showLegendKey val="0"/>
          <c:showVal val="0"/>
          <c:showCatName val="0"/>
          <c:showSerName val="0"/>
          <c:showPercent val="0"/>
          <c:showBubbleSize val="0"/>
        </c:dLbls>
        <c:gapWidth val="150"/>
        <c:axId val="2135358408"/>
        <c:axId val="-2077206184"/>
      </c:barChart>
      <c:catAx>
        <c:axId val="2135358408"/>
        <c:scaling>
          <c:orientation val="minMax"/>
        </c:scaling>
        <c:delete val="0"/>
        <c:axPos val="b"/>
        <c:numFmt formatCode="General" sourceLinked="1"/>
        <c:majorTickMark val="out"/>
        <c:minorTickMark val="none"/>
        <c:tickLblPos val="nextTo"/>
        <c:crossAx val="-2077206184"/>
        <c:crosses val="autoZero"/>
        <c:auto val="1"/>
        <c:lblAlgn val="ctr"/>
        <c:lblOffset val="100"/>
        <c:noMultiLvlLbl val="0"/>
      </c:catAx>
      <c:valAx>
        <c:axId val="-2077206184"/>
        <c:scaling>
          <c:orientation val="minMax"/>
        </c:scaling>
        <c:delete val="1"/>
        <c:axPos val="l"/>
        <c:numFmt formatCode="General" sourceLinked="1"/>
        <c:majorTickMark val="out"/>
        <c:minorTickMark val="none"/>
        <c:tickLblPos val="none"/>
        <c:crossAx val="2135358408"/>
        <c:crosses val="autoZero"/>
        <c:crossBetween val="between"/>
      </c:valAx>
    </c:plotArea>
    <c:legend>
      <c:legendPos val="r"/>
      <c:legendEntry>
        <c:idx val="0"/>
        <c:txPr>
          <a:bodyPr/>
          <a:lstStyle/>
          <a:p>
            <a:pPr>
              <a:defRPr sz="600"/>
            </a:pPr>
            <a:endParaRPr lang="en-US"/>
          </a:p>
        </c:txPr>
      </c:legendEntry>
      <c:legendEntry>
        <c:idx val="1"/>
        <c:txPr>
          <a:bodyPr/>
          <a:lstStyle/>
          <a:p>
            <a:pPr>
              <a:defRPr sz="600"/>
            </a:pPr>
            <a:endParaRPr lang="en-US"/>
          </a:p>
        </c:txPr>
      </c:legendEntry>
      <c:layout>
        <c:manualLayout>
          <c:xMode val="edge"/>
          <c:yMode val="edge"/>
          <c:x val="0.751271923015253"/>
          <c:y val="0.386821050732415"/>
          <c:w val="0.248728076984747"/>
          <c:h val="0.285616743034364"/>
        </c:manualLayout>
      </c:layout>
      <c:overlay val="0"/>
      <c:txPr>
        <a:bodyPr/>
        <a:lstStyle/>
        <a:p>
          <a:pPr>
            <a:defRPr sz="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520476" fontAlgn="auto">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2A130E89-B6A3-8641-8237-6D8415E5B3DD}" type="datetimeFigureOut">
              <a:rPr lang="en-US"/>
              <a:pPr>
                <a:defRPr/>
              </a:pPr>
              <a:t>21/09/2014</a:t>
            </a:fld>
            <a:endParaRPr lang="en-GB"/>
          </a:p>
        </p:txBody>
      </p:sp>
      <p:sp>
        <p:nvSpPr>
          <p:cNvPr id="4" name="Slide Image Placeholder 3"/>
          <p:cNvSpPr>
            <a:spLocks noGrp="1" noRot="1" noChangeAspect="1"/>
          </p:cNvSpPr>
          <p:nvPr>
            <p:ph type="sldImg" idx="2"/>
          </p:nvPr>
        </p:nvSpPr>
        <p:spPr>
          <a:xfrm>
            <a:off x="1012825" y="685800"/>
            <a:ext cx="4832350" cy="3429000"/>
          </a:xfrm>
          <a:prstGeom prst="rect">
            <a:avLst/>
          </a:prstGeom>
          <a:noFill/>
          <a:ln w="12700">
            <a:solidFill>
              <a:prstClr val="black"/>
            </a:solidFill>
          </a:ln>
        </p:spPr>
        <p:txBody>
          <a:bodyPr vert="horz" lIns="91440" tIns="45720" rIns="91440" bIns="45720" rtlCol="0" anchor="ctr"/>
          <a:lstStyle/>
          <a:p>
            <a:pPr lvl="0"/>
            <a:endParaRPr lang="en-GB"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520476" fontAlgn="auto">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5092297E-C3B1-BF40-B9C8-2866F39E908D}" type="slidenum">
              <a:rPr lang="en-GB"/>
              <a:pPr>
                <a:defRPr/>
              </a:pPr>
              <a:t>‹#›</a:t>
            </a:fld>
            <a:endParaRPr lang="en-GB"/>
          </a:p>
        </p:txBody>
      </p:sp>
    </p:spTree>
    <p:extLst>
      <p:ext uri="{BB962C8B-B14F-4D97-AF65-F5344CB8AC3E}">
        <p14:creationId xmlns:p14="http://schemas.microsoft.com/office/powerpoint/2010/main" val="20920077"/>
      </p:ext>
    </p:extLst>
  </p:cSld>
  <p:clrMap bg1="lt1" tx1="dk1" bg2="lt2" tx2="dk2" accent1="accent1" accent2="accent2" accent3="accent3" accent4="accent4" accent5="accent5" accent6="accent6" hlink="hlink" folHlink="folHlink"/>
  <p:notesStyle>
    <a:lvl1pPr algn="l" defTabSz="519113" rtl="0" eaLnBrk="0" fontAlgn="base" hangingPunct="0">
      <a:spcBef>
        <a:spcPct val="30000"/>
      </a:spcBef>
      <a:spcAft>
        <a:spcPct val="0"/>
      </a:spcAft>
      <a:defRPr sz="700" kern="1200">
        <a:solidFill>
          <a:schemeClr val="tx1"/>
        </a:solidFill>
        <a:latin typeface="+mn-lt"/>
        <a:ea typeface="ＭＳ Ｐゴシック" charset="0"/>
        <a:cs typeface="ＭＳ Ｐゴシック" charset="0"/>
      </a:defRPr>
    </a:lvl1pPr>
    <a:lvl2pPr marL="258763" algn="l" defTabSz="519113" rtl="0" eaLnBrk="0" fontAlgn="base" hangingPunct="0">
      <a:spcBef>
        <a:spcPct val="30000"/>
      </a:spcBef>
      <a:spcAft>
        <a:spcPct val="0"/>
      </a:spcAft>
      <a:defRPr sz="700" kern="1200">
        <a:solidFill>
          <a:schemeClr val="tx1"/>
        </a:solidFill>
        <a:latin typeface="+mn-lt"/>
        <a:ea typeface="ＭＳ Ｐゴシック" charset="0"/>
        <a:cs typeface="+mn-cs"/>
      </a:defRPr>
    </a:lvl2pPr>
    <a:lvl3pPr marL="519113" algn="l" defTabSz="519113" rtl="0" eaLnBrk="0" fontAlgn="base" hangingPunct="0">
      <a:spcBef>
        <a:spcPct val="30000"/>
      </a:spcBef>
      <a:spcAft>
        <a:spcPct val="0"/>
      </a:spcAft>
      <a:defRPr sz="700" kern="1200">
        <a:solidFill>
          <a:schemeClr val="tx1"/>
        </a:solidFill>
        <a:latin typeface="+mn-lt"/>
        <a:ea typeface="ＭＳ Ｐゴシック" charset="0"/>
        <a:cs typeface="+mn-cs"/>
      </a:defRPr>
    </a:lvl3pPr>
    <a:lvl4pPr marL="779463" algn="l" defTabSz="519113" rtl="0" eaLnBrk="0" fontAlgn="base" hangingPunct="0">
      <a:spcBef>
        <a:spcPct val="30000"/>
      </a:spcBef>
      <a:spcAft>
        <a:spcPct val="0"/>
      </a:spcAft>
      <a:defRPr sz="700" kern="1200">
        <a:solidFill>
          <a:schemeClr val="tx1"/>
        </a:solidFill>
        <a:latin typeface="+mn-lt"/>
        <a:ea typeface="ＭＳ Ｐゴシック" charset="0"/>
        <a:cs typeface="+mn-cs"/>
      </a:defRPr>
    </a:lvl4pPr>
    <a:lvl5pPr marL="1039813" algn="l" defTabSz="519113" rtl="0" eaLnBrk="0" fontAlgn="base" hangingPunct="0">
      <a:spcBef>
        <a:spcPct val="30000"/>
      </a:spcBef>
      <a:spcAft>
        <a:spcPct val="0"/>
      </a:spcAft>
      <a:defRPr sz="700" kern="1200">
        <a:solidFill>
          <a:schemeClr val="tx1"/>
        </a:solidFill>
        <a:latin typeface="+mn-lt"/>
        <a:ea typeface="ＭＳ Ｐゴシック" charset="0"/>
        <a:cs typeface="+mn-cs"/>
      </a:defRPr>
    </a:lvl5pPr>
    <a:lvl6pPr marL="1301191" algn="l" defTabSz="520476" rtl="0" eaLnBrk="1" latinLnBrk="0" hangingPunct="1">
      <a:defRPr sz="700" kern="1200">
        <a:solidFill>
          <a:schemeClr val="tx1"/>
        </a:solidFill>
        <a:latin typeface="+mn-lt"/>
        <a:ea typeface="+mn-ea"/>
        <a:cs typeface="+mn-cs"/>
      </a:defRPr>
    </a:lvl6pPr>
    <a:lvl7pPr marL="1561429" algn="l" defTabSz="520476" rtl="0" eaLnBrk="1" latinLnBrk="0" hangingPunct="1">
      <a:defRPr sz="700" kern="1200">
        <a:solidFill>
          <a:schemeClr val="tx1"/>
        </a:solidFill>
        <a:latin typeface="+mn-lt"/>
        <a:ea typeface="+mn-ea"/>
        <a:cs typeface="+mn-cs"/>
      </a:defRPr>
    </a:lvl7pPr>
    <a:lvl8pPr marL="1821668" algn="l" defTabSz="520476" rtl="0" eaLnBrk="1" latinLnBrk="0" hangingPunct="1">
      <a:defRPr sz="700" kern="1200">
        <a:solidFill>
          <a:schemeClr val="tx1"/>
        </a:solidFill>
        <a:latin typeface="+mn-lt"/>
        <a:ea typeface="+mn-ea"/>
        <a:cs typeface="+mn-cs"/>
      </a:defRPr>
    </a:lvl8pPr>
    <a:lvl9pPr marL="2081906" algn="l" defTabSz="520476" rtl="0" eaLnBrk="1" latinLnBrk="0" hangingPunct="1">
      <a:defRPr sz="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9693" y="1174201"/>
            <a:ext cx="4529852" cy="810215"/>
          </a:xfrm>
        </p:spPr>
        <p:txBody>
          <a:bodyPr/>
          <a:lstStyle/>
          <a:p>
            <a:r>
              <a:rPr lang="en-US" smtClean="0"/>
              <a:t>Click to edit Master title style</a:t>
            </a:r>
            <a:endParaRPr lang="en-GB"/>
          </a:p>
        </p:txBody>
      </p:sp>
      <p:sp>
        <p:nvSpPr>
          <p:cNvPr id="3" name="Subtitle 2"/>
          <p:cNvSpPr>
            <a:spLocks noGrp="1"/>
          </p:cNvSpPr>
          <p:nvPr>
            <p:ph type="subTitle" idx="1"/>
          </p:nvPr>
        </p:nvSpPr>
        <p:spPr>
          <a:xfrm>
            <a:off x="799387" y="2141909"/>
            <a:ext cx="3730467" cy="965959"/>
          </a:xfrm>
        </p:spPr>
        <p:txBody>
          <a:bodyPr/>
          <a:lstStyle>
            <a:lvl1pPr marL="0" indent="0" algn="ctr">
              <a:buNone/>
              <a:defRPr>
                <a:solidFill>
                  <a:schemeClr val="tx1">
                    <a:tint val="75000"/>
                  </a:schemeClr>
                </a:solidFill>
              </a:defRPr>
            </a:lvl1pPr>
            <a:lvl2pPr marL="260238" indent="0" algn="ctr">
              <a:buNone/>
              <a:defRPr>
                <a:solidFill>
                  <a:schemeClr val="tx1">
                    <a:tint val="75000"/>
                  </a:schemeClr>
                </a:solidFill>
              </a:defRPr>
            </a:lvl2pPr>
            <a:lvl3pPr marL="520476" indent="0" algn="ctr">
              <a:buNone/>
              <a:defRPr>
                <a:solidFill>
                  <a:schemeClr val="tx1">
                    <a:tint val="75000"/>
                  </a:schemeClr>
                </a:solidFill>
              </a:defRPr>
            </a:lvl3pPr>
            <a:lvl4pPr marL="780715" indent="0" algn="ctr">
              <a:buNone/>
              <a:defRPr>
                <a:solidFill>
                  <a:schemeClr val="tx1">
                    <a:tint val="75000"/>
                  </a:schemeClr>
                </a:solidFill>
              </a:defRPr>
            </a:lvl4pPr>
            <a:lvl5pPr marL="1040953" indent="0" algn="ctr">
              <a:buNone/>
              <a:defRPr>
                <a:solidFill>
                  <a:schemeClr val="tx1">
                    <a:tint val="75000"/>
                  </a:schemeClr>
                </a:solidFill>
              </a:defRPr>
            </a:lvl5pPr>
            <a:lvl6pPr marL="1301191" indent="0" algn="ctr">
              <a:buNone/>
              <a:defRPr>
                <a:solidFill>
                  <a:schemeClr val="tx1">
                    <a:tint val="75000"/>
                  </a:schemeClr>
                </a:solidFill>
              </a:defRPr>
            </a:lvl6pPr>
            <a:lvl7pPr marL="1561429" indent="0" algn="ctr">
              <a:buNone/>
              <a:defRPr>
                <a:solidFill>
                  <a:schemeClr val="tx1">
                    <a:tint val="75000"/>
                  </a:schemeClr>
                </a:solidFill>
              </a:defRPr>
            </a:lvl7pPr>
            <a:lvl8pPr marL="1821668" indent="0" algn="ctr">
              <a:buNone/>
              <a:defRPr>
                <a:solidFill>
                  <a:schemeClr val="tx1">
                    <a:tint val="75000"/>
                  </a:schemeClr>
                </a:solidFill>
              </a:defRPr>
            </a:lvl8pPr>
            <a:lvl9pPr marL="2081906"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E5823E37-B098-7B4F-9DF2-DDFB99DB3C62}"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543AD87-4108-564F-8A70-F164554C645E}" type="slidenum">
              <a:rPr lang="en-GB"/>
              <a:pPr>
                <a:defRPr/>
              </a:pPr>
              <a:t>‹#›</a:t>
            </a:fld>
            <a:endParaRPr lang="en-GB"/>
          </a:p>
        </p:txBody>
      </p:sp>
    </p:spTree>
    <p:extLst>
      <p:ext uri="{BB962C8B-B14F-4D97-AF65-F5344CB8AC3E}">
        <p14:creationId xmlns:p14="http://schemas.microsoft.com/office/powerpoint/2010/main" val="1123206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405E698-FB21-764E-8513-CBDC5E76D71B}"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3091AC7-C1A4-5348-9251-618E50B05D00}" type="slidenum">
              <a:rPr lang="en-GB"/>
              <a:pPr>
                <a:defRPr/>
              </a:pPr>
              <a:t>‹#›</a:t>
            </a:fld>
            <a:endParaRPr lang="en-GB"/>
          </a:p>
        </p:txBody>
      </p:sp>
    </p:spTree>
    <p:extLst>
      <p:ext uri="{BB962C8B-B14F-4D97-AF65-F5344CB8AC3E}">
        <p14:creationId xmlns:p14="http://schemas.microsoft.com/office/powerpoint/2010/main" val="166081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51973" y="83122"/>
            <a:ext cx="698538" cy="177792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55438" y="83122"/>
            <a:ext cx="2007716" cy="1777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C00AB59-B54C-394D-B817-6B0D9B679384}"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156D34D-978A-A241-99A3-285D81AEFE0C}" type="slidenum">
              <a:rPr lang="en-GB"/>
              <a:pPr>
                <a:defRPr/>
              </a:pPr>
              <a:t>‹#›</a:t>
            </a:fld>
            <a:endParaRPr lang="en-GB"/>
          </a:p>
        </p:txBody>
      </p:sp>
    </p:spTree>
    <p:extLst>
      <p:ext uri="{BB962C8B-B14F-4D97-AF65-F5344CB8AC3E}">
        <p14:creationId xmlns:p14="http://schemas.microsoft.com/office/powerpoint/2010/main" val="1117502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C49CB323-7248-CA42-BB4A-524DF05D948F}"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8708FF5-ABAD-BB46-8BD9-AA519818CCF9}" type="slidenum">
              <a:rPr lang="en-GB"/>
              <a:pPr>
                <a:defRPr/>
              </a:pPr>
              <a:t>‹#›</a:t>
            </a:fld>
            <a:endParaRPr lang="en-GB"/>
          </a:p>
        </p:txBody>
      </p:sp>
    </p:spTree>
    <p:extLst>
      <p:ext uri="{BB962C8B-B14F-4D97-AF65-F5344CB8AC3E}">
        <p14:creationId xmlns:p14="http://schemas.microsoft.com/office/powerpoint/2010/main" val="1659086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20973" y="2428896"/>
            <a:ext cx="4529852" cy="750718"/>
          </a:xfrm>
        </p:spPr>
        <p:txBody>
          <a:bodyPr anchor="t"/>
          <a:lstStyle>
            <a:lvl1pPr algn="l">
              <a:defRPr sz="2300" b="1" cap="all"/>
            </a:lvl1pPr>
          </a:lstStyle>
          <a:p>
            <a:r>
              <a:rPr lang="en-US" smtClean="0"/>
              <a:t>Click to edit Master title style</a:t>
            </a:r>
            <a:endParaRPr lang="en-GB"/>
          </a:p>
        </p:txBody>
      </p:sp>
      <p:sp>
        <p:nvSpPr>
          <p:cNvPr id="3" name="Text Placeholder 2"/>
          <p:cNvSpPr>
            <a:spLocks noGrp="1"/>
          </p:cNvSpPr>
          <p:nvPr>
            <p:ph type="body" idx="1"/>
          </p:nvPr>
        </p:nvSpPr>
        <p:spPr>
          <a:xfrm>
            <a:off x="420973" y="1602058"/>
            <a:ext cx="4529852" cy="826839"/>
          </a:xfrm>
        </p:spPr>
        <p:txBody>
          <a:bodyPr anchor="b"/>
          <a:lstStyle>
            <a:lvl1pPr marL="0" indent="0">
              <a:buNone/>
              <a:defRPr sz="1100">
                <a:solidFill>
                  <a:schemeClr val="tx1">
                    <a:tint val="75000"/>
                  </a:schemeClr>
                </a:solidFill>
              </a:defRPr>
            </a:lvl1pPr>
            <a:lvl2pPr marL="260238" indent="0">
              <a:buNone/>
              <a:defRPr sz="1000">
                <a:solidFill>
                  <a:schemeClr val="tx1">
                    <a:tint val="75000"/>
                  </a:schemeClr>
                </a:solidFill>
              </a:defRPr>
            </a:lvl2pPr>
            <a:lvl3pPr marL="520476" indent="0">
              <a:buNone/>
              <a:defRPr sz="900">
                <a:solidFill>
                  <a:schemeClr val="tx1">
                    <a:tint val="75000"/>
                  </a:schemeClr>
                </a:solidFill>
              </a:defRPr>
            </a:lvl3pPr>
            <a:lvl4pPr marL="780715" indent="0">
              <a:buNone/>
              <a:defRPr sz="800">
                <a:solidFill>
                  <a:schemeClr val="tx1">
                    <a:tint val="75000"/>
                  </a:schemeClr>
                </a:solidFill>
              </a:defRPr>
            </a:lvl4pPr>
            <a:lvl5pPr marL="1040953" indent="0">
              <a:buNone/>
              <a:defRPr sz="800">
                <a:solidFill>
                  <a:schemeClr val="tx1">
                    <a:tint val="75000"/>
                  </a:schemeClr>
                </a:solidFill>
              </a:defRPr>
            </a:lvl5pPr>
            <a:lvl6pPr marL="1301191" indent="0">
              <a:buNone/>
              <a:defRPr sz="800">
                <a:solidFill>
                  <a:schemeClr val="tx1">
                    <a:tint val="75000"/>
                  </a:schemeClr>
                </a:solidFill>
              </a:defRPr>
            </a:lvl6pPr>
            <a:lvl7pPr marL="1561429" indent="0">
              <a:buNone/>
              <a:defRPr sz="800">
                <a:solidFill>
                  <a:schemeClr val="tx1">
                    <a:tint val="75000"/>
                  </a:schemeClr>
                </a:solidFill>
              </a:defRPr>
            </a:lvl7pPr>
            <a:lvl8pPr marL="1821668" indent="0">
              <a:buNone/>
              <a:defRPr sz="800">
                <a:solidFill>
                  <a:schemeClr val="tx1">
                    <a:tint val="75000"/>
                  </a:schemeClr>
                </a:solidFill>
              </a:defRPr>
            </a:lvl8pPr>
            <a:lvl9pPr marL="2081906" indent="0">
              <a:buNone/>
              <a:defRPr sz="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903AC87-CC27-6649-B5F2-6BBF5C377F08}"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4859B7E-D0F2-E742-89B7-9D770697BCDB}" type="slidenum">
              <a:rPr lang="en-GB"/>
              <a:pPr>
                <a:defRPr/>
              </a:pPr>
              <a:t>‹#›</a:t>
            </a:fld>
            <a:endParaRPr lang="en-GB"/>
          </a:p>
        </p:txBody>
      </p:sp>
    </p:spTree>
    <p:extLst>
      <p:ext uri="{BB962C8B-B14F-4D97-AF65-F5344CB8AC3E}">
        <p14:creationId xmlns:p14="http://schemas.microsoft.com/office/powerpoint/2010/main" val="2521648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55437" y="486481"/>
            <a:ext cx="1352664" cy="1374566"/>
          </a:xfrm>
        </p:spPr>
        <p:txBody>
          <a:bodyPr/>
          <a:lstStyle>
            <a:lvl1pPr>
              <a:defRPr sz="1600"/>
            </a:lvl1pPr>
            <a:lvl2pPr>
              <a:defRPr sz="1400"/>
            </a:lvl2pPr>
            <a:lvl3pPr>
              <a:defRPr sz="1100"/>
            </a:lvl3pPr>
            <a:lvl4pPr>
              <a:defRPr sz="1000"/>
            </a:lvl4pPr>
            <a:lvl5pPr>
              <a:defRPr sz="1000"/>
            </a:lvl5pPr>
            <a:lvl6pPr>
              <a:defRPr sz="1000"/>
            </a:lvl6pPr>
            <a:lvl7pPr>
              <a:defRPr sz="1000"/>
            </a:lvl7pPr>
            <a:lvl8pPr>
              <a:defRPr sz="1000"/>
            </a:lvl8pPr>
            <a:lvl9pPr>
              <a:defRPr sz="1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596922" y="486481"/>
            <a:ext cx="1353590" cy="1374566"/>
          </a:xfrm>
        </p:spPr>
        <p:txBody>
          <a:bodyPr/>
          <a:lstStyle>
            <a:lvl1pPr>
              <a:defRPr sz="1600"/>
            </a:lvl1pPr>
            <a:lvl2pPr>
              <a:defRPr sz="1400"/>
            </a:lvl2pPr>
            <a:lvl3pPr>
              <a:defRPr sz="1100"/>
            </a:lvl3pPr>
            <a:lvl4pPr>
              <a:defRPr sz="1000"/>
            </a:lvl4pPr>
            <a:lvl5pPr>
              <a:defRPr sz="1000"/>
            </a:lvl5pPr>
            <a:lvl6pPr>
              <a:defRPr sz="1000"/>
            </a:lvl6pPr>
            <a:lvl7pPr>
              <a:defRPr sz="1000"/>
            </a:lvl7pPr>
            <a:lvl8pPr>
              <a:defRPr sz="1000"/>
            </a:lvl8pPr>
            <a:lvl9pPr>
              <a:defRPr sz="1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EEAE849C-0361-334C-94BC-FCF265B197CB}" type="datetimeFigureOut">
              <a:rPr lang="en-US"/>
              <a:pPr>
                <a:defRPr/>
              </a:pPr>
              <a:t>21/09/2014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3387557-7998-5849-80C6-23D0567DBAAA}" type="slidenum">
              <a:rPr lang="en-GB"/>
              <a:pPr>
                <a:defRPr/>
              </a:pPr>
              <a:t>‹#›</a:t>
            </a:fld>
            <a:endParaRPr lang="en-GB"/>
          </a:p>
        </p:txBody>
      </p:sp>
    </p:spTree>
    <p:extLst>
      <p:ext uri="{BB962C8B-B14F-4D97-AF65-F5344CB8AC3E}">
        <p14:creationId xmlns:p14="http://schemas.microsoft.com/office/powerpoint/2010/main" val="3481300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6462" y="151370"/>
            <a:ext cx="4796314" cy="629973"/>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266463" y="846089"/>
            <a:ext cx="2354672" cy="352610"/>
          </a:xfrm>
        </p:spPr>
        <p:txBody>
          <a:bodyPr anchor="b"/>
          <a:lstStyle>
            <a:lvl1pPr marL="0" indent="0">
              <a:buNone/>
              <a:defRPr sz="1400" b="1"/>
            </a:lvl1pPr>
            <a:lvl2pPr marL="260238" indent="0">
              <a:buNone/>
              <a:defRPr sz="1100" b="1"/>
            </a:lvl2pPr>
            <a:lvl3pPr marL="520476" indent="0">
              <a:buNone/>
              <a:defRPr sz="1000" b="1"/>
            </a:lvl3pPr>
            <a:lvl4pPr marL="780715" indent="0">
              <a:buNone/>
              <a:defRPr sz="900" b="1"/>
            </a:lvl4pPr>
            <a:lvl5pPr marL="1040953" indent="0">
              <a:buNone/>
              <a:defRPr sz="900" b="1"/>
            </a:lvl5pPr>
            <a:lvl6pPr marL="1301191" indent="0">
              <a:buNone/>
              <a:defRPr sz="900" b="1"/>
            </a:lvl6pPr>
            <a:lvl7pPr marL="1561429" indent="0">
              <a:buNone/>
              <a:defRPr sz="900" b="1"/>
            </a:lvl7pPr>
            <a:lvl8pPr marL="1821668" indent="0">
              <a:buNone/>
              <a:defRPr sz="900" b="1"/>
            </a:lvl8pPr>
            <a:lvl9pPr marL="2081906" indent="0">
              <a:buNone/>
              <a:defRPr sz="900" b="1"/>
            </a:lvl9pPr>
          </a:lstStyle>
          <a:p>
            <a:pPr lvl="0"/>
            <a:r>
              <a:rPr lang="en-US" smtClean="0"/>
              <a:t>Click to edit Master text styles</a:t>
            </a:r>
          </a:p>
        </p:txBody>
      </p:sp>
      <p:sp>
        <p:nvSpPr>
          <p:cNvPr id="4" name="Content Placeholder 3"/>
          <p:cNvSpPr>
            <a:spLocks noGrp="1"/>
          </p:cNvSpPr>
          <p:nvPr>
            <p:ph sz="half" idx="2"/>
          </p:nvPr>
        </p:nvSpPr>
        <p:spPr>
          <a:xfrm>
            <a:off x="266463" y="1198699"/>
            <a:ext cx="2354672" cy="2177782"/>
          </a:xfrm>
        </p:spPr>
        <p:txBody>
          <a:bodyPr/>
          <a:lstStyle>
            <a:lvl1pPr>
              <a:defRPr sz="14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2707181" y="846089"/>
            <a:ext cx="2355597" cy="352610"/>
          </a:xfrm>
        </p:spPr>
        <p:txBody>
          <a:bodyPr anchor="b"/>
          <a:lstStyle>
            <a:lvl1pPr marL="0" indent="0">
              <a:buNone/>
              <a:defRPr sz="1400" b="1"/>
            </a:lvl1pPr>
            <a:lvl2pPr marL="260238" indent="0">
              <a:buNone/>
              <a:defRPr sz="1100" b="1"/>
            </a:lvl2pPr>
            <a:lvl3pPr marL="520476" indent="0">
              <a:buNone/>
              <a:defRPr sz="1000" b="1"/>
            </a:lvl3pPr>
            <a:lvl4pPr marL="780715" indent="0">
              <a:buNone/>
              <a:defRPr sz="900" b="1"/>
            </a:lvl4pPr>
            <a:lvl5pPr marL="1040953" indent="0">
              <a:buNone/>
              <a:defRPr sz="900" b="1"/>
            </a:lvl5pPr>
            <a:lvl6pPr marL="1301191" indent="0">
              <a:buNone/>
              <a:defRPr sz="900" b="1"/>
            </a:lvl6pPr>
            <a:lvl7pPr marL="1561429" indent="0">
              <a:buNone/>
              <a:defRPr sz="900" b="1"/>
            </a:lvl7pPr>
            <a:lvl8pPr marL="1821668" indent="0">
              <a:buNone/>
              <a:defRPr sz="900" b="1"/>
            </a:lvl8pPr>
            <a:lvl9pPr marL="2081906" indent="0">
              <a:buNone/>
              <a:defRPr sz="900" b="1"/>
            </a:lvl9pPr>
          </a:lstStyle>
          <a:p>
            <a:pPr lvl="0"/>
            <a:r>
              <a:rPr lang="en-US" smtClean="0"/>
              <a:t>Click to edit Master text styles</a:t>
            </a:r>
          </a:p>
        </p:txBody>
      </p:sp>
      <p:sp>
        <p:nvSpPr>
          <p:cNvPr id="6" name="Content Placeholder 5"/>
          <p:cNvSpPr>
            <a:spLocks noGrp="1"/>
          </p:cNvSpPr>
          <p:nvPr>
            <p:ph sz="quarter" idx="4"/>
          </p:nvPr>
        </p:nvSpPr>
        <p:spPr>
          <a:xfrm>
            <a:off x="2707181" y="1198699"/>
            <a:ext cx="2355597" cy="2177782"/>
          </a:xfrm>
        </p:spPr>
        <p:txBody>
          <a:bodyPr/>
          <a:lstStyle>
            <a:lvl1pPr>
              <a:defRPr sz="14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6B5429BB-2325-FB4F-A317-B26193570776}" type="datetimeFigureOut">
              <a:rPr lang="en-US"/>
              <a:pPr>
                <a:defRPr/>
              </a:pPr>
              <a:t>21/09/2014</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AA3050E-9EC7-CE4B-964E-08A805A2B945}" type="slidenum">
              <a:rPr lang="en-GB"/>
              <a:pPr>
                <a:defRPr/>
              </a:pPr>
              <a:t>‹#›</a:t>
            </a:fld>
            <a:endParaRPr lang="en-GB"/>
          </a:p>
        </p:txBody>
      </p:sp>
    </p:spTree>
    <p:extLst>
      <p:ext uri="{BB962C8B-B14F-4D97-AF65-F5344CB8AC3E}">
        <p14:creationId xmlns:p14="http://schemas.microsoft.com/office/powerpoint/2010/main" val="2650705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3DCC0FFA-02DC-0649-AB16-1715E53C231E}" type="datetimeFigureOut">
              <a:rPr lang="en-US"/>
              <a:pPr>
                <a:defRPr/>
              </a:pPr>
              <a:t>21/09/2014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9FBEC07-F3C0-C543-A009-DBDDD3523843}" type="slidenum">
              <a:rPr lang="en-GB"/>
              <a:pPr>
                <a:defRPr/>
              </a:pPr>
              <a:t>‹#›</a:t>
            </a:fld>
            <a:endParaRPr lang="en-GB"/>
          </a:p>
        </p:txBody>
      </p:sp>
    </p:spTree>
    <p:extLst>
      <p:ext uri="{BB962C8B-B14F-4D97-AF65-F5344CB8AC3E}">
        <p14:creationId xmlns:p14="http://schemas.microsoft.com/office/powerpoint/2010/main" val="2196795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65287AA-E924-2648-9138-78AC31ED2B0B}" type="datetimeFigureOut">
              <a:rPr lang="en-US"/>
              <a:pPr>
                <a:defRPr/>
              </a:pPr>
              <a:t>21/09/2014</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1B22C31E-7F27-3749-AD1F-8840AA6C3065}" type="slidenum">
              <a:rPr lang="en-GB"/>
              <a:pPr>
                <a:defRPr/>
              </a:pPr>
              <a:t>‹#›</a:t>
            </a:fld>
            <a:endParaRPr lang="en-GB"/>
          </a:p>
        </p:txBody>
      </p:sp>
    </p:spTree>
    <p:extLst>
      <p:ext uri="{BB962C8B-B14F-4D97-AF65-F5344CB8AC3E}">
        <p14:creationId xmlns:p14="http://schemas.microsoft.com/office/powerpoint/2010/main" val="2798443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6463" y="150494"/>
            <a:ext cx="1753283" cy="640473"/>
          </a:xfrm>
        </p:spPr>
        <p:txBody>
          <a:bodyPr anchor="b"/>
          <a:lstStyle>
            <a:lvl1pPr algn="l">
              <a:defRPr sz="1100" b="1"/>
            </a:lvl1pPr>
          </a:lstStyle>
          <a:p>
            <a:r>
              <a:rPr lang="en-US" smtClean="0"/>
              <a:t>Click to edit Master title style</a:t>
            </a:r>
            <a:endParaRPr lang="en-GB"/>
          </a:p>
        </p:txBody>
      </p:sp>
      <p:sp>
        <p:nvSpPr>
          <p:cNvPr id="3" name="Content Placeholder 2"/>
          <p:cNvSpPr>
            <a:spLocks noGrp="1"/>
          </p:cNvSpPr>
          <p:nvPr>
            <p:ph idx="1"/>
          </p:nvPr>
        </p:nvSpPr>
        <p:spPr>
          <a:xfrm>
            <a:off x="2083585" y="150495"/>
            <a:ext cx="2979191" cy="3225987"/>
          </a:xfrm>
        </p:spPr>
        <p:txBody>
          <a:bodyPr/>
          <a:lstStyle>
            <a:lvl1pPr>
              <a:defRPr sz="18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266463" y="790967"/>
            <a:ext cx="1753283" cy="2585514"/>
          </a:xfrm>
        </p:spPr>
        <p:txBody>
          <a:bodyPr/>
          <a:lstStyle>
            <a:lvl1pPr marL="0" indent="0">
              <a:buNone/>
              <a:defRPr sz="800"/>
            </a:lvl1pPr>
            <a:lvl2pPr marL="260238" indent="0">
              <a:buNone/>
              <a:defRPr sz="700"/>
            </a:lvl2pPr>
            <a:lvl3pPr marL="520476" indent="0">
              <a:buNone/>
              <a:defRPr sz="600"/>
            </a:lvl3pPr>
            <a:lvl4pPr marL="780715" indent="0">
              <a:buNone/>
              <a:defRPr sz="500"/>
            </a:lvl4pPr>
            <a:lvl5pPr marL="1040953" indent="0">
              <a:buNone/>
              <a:defRPr sz="500"/>
            </a:lvl5pPr>
            <a:lvl6pPr marL="1301191" indent="0">
              <a:buNone/>
              <a:defRPr sz="500"/>
            </a:lvl6pPr>
            <a:lvl7pPr marL="1561429" indent="0">
              <a:buNone/>
              <a:defRPr sz="500"/>
            </a:lvl7pPr>
            <a:lvl8pPr marL="1821668" indent="0">
              <a:buNone/>
              <a:defRPr sz="500"/>
            </a:lvl8pPr>
            <a:lvl9pPr marL="2081906" indent="0">
              <a:buNone/>
              <a:defRPr sz="5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4B4EAE9-1062-6445-B98A-8FDE4A0DDDC5}" type="datetimeFigureOut">
              <a:rPr lang="en-US"/>
              <a:pPr>
                <a:defRPr/>
              </a:pPr>
              <a:t>21/09/2014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8000B155-A0D9-9E48-9045-0899E40EBB8C}" type="slidenum">
              <a:rPr lang="en-GB"/>
              <a:pPr>
                <a:defRPr/>
              </a:pPr>
              <a:t>‹#›</a:t>
            </a:fld>
            <a:endParaRPr lang="en-GB"/>
          </a:p>
        </p:txBody>
      </p:sp>
    </p:spTree>
    <p:extLst>
      <p:ext uri="{BB962C8B-B14F-4D97-AF65-F5344CB8AC3E}">
        <p14:creationId xmlns:p14="http://schemas.microsoft.com/office/powerpoint/2010/main" val="1519584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4569" y="2645887"/>
            <a:ext cx="3197543" cy="312362"/>
          </a:xfrm>
        </p:spPr>
        <p:txBody>
          <a:bodyPr anchor="b"/>
          <a:lstStyle>
            <a:lvl1pPr algn="l">
              <a:defRPr sz="1100" b="1"/>
            </a:lvl1pPr>
          </a:lstStyle>
          <a:p>
            <a:r>
              <a:rPr lang="en-US" smtClean="0"/>
              <a:t>Click to edit Master title style</a:t>
            </a:r>
            <a:endParaRPr lang="en-GB"/>
          </a:p>
        </p:txBody>
      </p:sp>
      <p:sp>
        <p:nvSpPr>
          <p:cNvPr id="3" name="Picture Placeholder 2"/>
          <p:cNvSpPr>
            <a:spLocks noGrp="1"/>
          </p:cNvSpPr>
          <p:nvPr>
            <p:ph type="pic" idx="1"/>
          </p:nvPr>
        </p:nvSpPr>
        <p:spPr>
          <a:xfrm>
            <a:off x="1044569" y="337736"/>
            <a:ext cx="3197543" cy="2267903"/>
          </a:xfrm>
        </p:spPr>
        <p:txBody>
          <a:bodyPr rtlCol="0">
            <a:normAutofit/>
          </a:bodyPr>
          <a:lstStyle>
            <a:lvl1pPr marL="0" indent="0">
              <a:buNone/>
              <a:defRPr sz="1800"/>
            </a:lvl1pPr>
            <a:lvl2pPr marL="260238" indent="0">
              <a:buNone/>
              <a:defRPr sz="1600"/>
            </a:lvl2pPr>
            <a:lvl3pPr marL="520476" indent="0">
              <a:buNone/>
              <a:defRPr sz="1400"/>
            </a:lvl3pPr>
            <a:lvl4pPr marL="780715" indent="0">
              <a:buNone/>
              <a:defRPr sz="1100"/>
            </a:lvl4pPr>
            <a:lvl5pPr marL="1040953" indent="0">
              <a:buNone/>
              <a:defRPr sz="1100"/>
            </a:lvl5pPr>
            <a:lvl6pPr marL="1301191" indent="0">
              <a:buNone/>
              <a:defRPr sz="1100"/>
            </a:lvl6pPr>
            <a:lvl7pPr marL="1561429" indent="0">
              <a:buNone/>
              <a:defRPr sz="1100"/>
            </a:lvl7pPr>
            <a:lvl8pPr marL="1821668" indent="0">
              <a:buNone/>
              <a:defRPr sz="1100"/>
            </a:lvl8pPr>
            <a:lvl9pPr marL="2081906" indent="0">
              <a:buNone/>
              <a:defRPr sz="1100"/>
            </a:lvl9pPr>
          </a:lstStyle>
          <a:p>
            <a:pPr lvl="0"/>
            <a:endParaRPr lang="en-GB" noProof="0" dirty="0" smtClean="0"/>
          </a:p>
        </p:txBody>
      </p:sp>
      <p:sp>
        <p:nvSpPr>
          <p:cNvPr id="4" name="Text Placeholder 3"/>
          <p:cNvSpPr>
            <a:spLocks noGrp="1"/>
          </p:cNvSpPr>
          <p:nvPr>
            <p:ph type="body" sz="half" idx="2"/>
          </p:nvPr>
        </p:nvSpPr>
        <p:spPr>
          <a:xfrm>
            <a:off x="1044569" y="2958249"/>
            <a:ext cx="3197543" cy="443606"/>
          </a:xfrm>
        </p:spPr>
        <p:txBody>
          <a:bodyPr/>
          <a:lstStyle>
            <a:lvl1pPr marL="0" indent="0">
              <a:buNone/>
              <a:defRPr sz="800"/>
            </a:lvl1pPr>
            <a:lvl2pPr marL="260238" indent="0">
              <a:buNone/>
              <a:defRPr sz="700"/>
            </a:lvl2pPr>
            <a:lvl3pPr marL="520476" indent="0">
              <a:buNone/>
              <a:defRPr sz="600"/>
            </a:lvl3pPr>
            <a:lvl4pPr marL="780715" indent="0">
              <a:buNone/>
              <a:defRPr sz="500"/>
            </a:lvl4pPr>
            <a:lvl5pPr marL="1040953" indent="0">
              <a:buNone/>
              <a:defRPr sz="500"/>
            </a:lvl5pPr>
            <a:lvl6pPr marL="1301191" indent="0">
              <a:buNone/>
              <a:defRPr sz="500"/>
            </a:lvl6pPr>
            <a:lvl7pPr marL="1561429" indent="0">
              <a:buNone/>
              <a:defRPr sz="500"/>
            </a:lvl7pPr>
            <a:lvl8pPr marL="1821668" indent="0">
              <a:buNone/>
              <a:defRPr sz="500"/>
            </a:lvl8pPr>
            <a:lvl9pPr marL="2081906" indent="0">
              <a:buNone/>
              <a:defRPr sz="5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3976C9A-D9F8-554F-9A12-63CD62B0D325}" type="datetimeFigureOut">
              <a:rPr lang="en-US"/>
              <a:pPr>
                <a:defRPr/>
              </a:pPr>
              <a:t>21/09/2014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9AAF1C7-7CC4-BE48-B159-34BF600838CA}" type="slidenum">
              <a:rPr lang="en-GB"/>
              <a:pPr>
                <a:defRPr/>
              </a:pPr>
              <a:t>‹#›</a:t>
            </a:fld>
            <a:endParaRPr lang="en-GB"/>
          </a:p>
        </p:txBody>
      </p:sp>
    </p:spTree>
    <p:extLst>
      <p:ext uri="{BB962C8B-B14F-4D97-AF65-F5344CB8AC3E}">
        <p14:creationId xmlns:p14="http://schemas.microsoft.com/office/powerpoint/2010/main" val="19632873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66700" y="150813"/>
            <a:ext cx="4795838"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2048" tIns="26024" rIns="52048" bIns="26024"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266700" y="882650"/>
            <a:ext cx="4795838" cy="249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2048" tIns="26024" rIns="52048" bIns="2602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266700" y="3503613"/>
            <a:ext cx="1243013" cy="201612"/>
          </a:xfrm>
          <a:prstGeom prst="rect">
            <a:avLst/>
          </a:prstGeom>
        </p:spPr>
        <p:txBody>
          <a:bodyPr vert="horz" wrap="square" lIns="52048" tIns="26024" rIns="52048" bIns="26024" numCol="1" anchor="ctr" anchorCtr="0" compatLnSpc="1">
            <a:prstTxWarp prst="textNoShape">
              <a:avLst/>
            </a:prstTxWarp>
          </a:bodyPr>
          <a:lstStyle>
            <a:lvl1pPr>
              <a:defRPr sz="700">
                <a:solidFill>
                  <a:srgbClr val="898989"/>
                </a:solidFill>
                <a:latin typeface="Calibri" charset="0"/>
                <a:cs typeface="Arial" charset="0"/>
              </a:defRPr>
            </a:lvl1pPr>
          </a:lstStyle>
          <a:p>
            <a:pPr>
              <a:defRPr/>
            </a:pPr>
            <a:fld id="{C6B02A02-BCE4-ED44-98E3-A38AD3BCE93A}" type="datetimeFigureOut">
              <a:rPr lang="en-US"/>
              <a:pPr>
                <a:defRPr/>
              </a:pPr>
              <a:t>21/09/2014</a:t>
            </a:fld>
            <a:endParaRPr lang="en-GB"/>
          </a:p>
        </p:txBody>
      </p:sp>
      <p:sp>
        <p:nvSpPr>
          <p:cNvPr id="5" name="Footer Placeholder 4"/>
          <p:cNvSpPr>
            <a:spLocks noGrp="1"/>
          </p:cNvSpPr>
          <p:nvPr>
            <p:ph type="ftr" sz="quarter" idx="3"/>
          </p:nvPr>
        </p:nvSpPr>
        <p:spPr>
          <a:xfrm>
            <a:off x="1820863" y="3503613"/>
            <a:ext cx="1687512" cy="201612"/>
          </a:xfrm>
          <a:prstGeom prst="rect">
            <a:avLst/>
          </a:prstGeom>
        </p:spPr>
        <p:txBody>
          <a:bodyPr vert="horz" lIns="52048" tIns="26024" rIns="52048" bIns="26024" rtlCol="0" anchor="ctr"/>
          <a:lstStyle>
            <a:lvl1pPr algn="ctr" defTabSz="520476" fontAlgn="auto">
              <a:spcBef>
                <a:spcPts val="0"/>
              </a:spcBef>
              <a:spcAft>
                <a:spcPts val="0"/>
              </a:spcAft>
              <a:defRPr sz="700">
                <a:solidFill>
                  <a:schemeClr val="tx1">
                    <a:tint val="75000"/>
                  </a:schemeClr>
                </a:solidFill>
                <a:latin typeface="+mn-lt"/>
                <a:ea typeface="+mn-ea"/>
                <a:cs typeface="+mn-cs"/>
              </a:defRPr>
            </a:lvl1pPr>
          </a:lstStyle>
          <a:p>
            <a:pPr>
              <a:defRPr/>
            </a:pPr>
            <a:endParaRPr lang="en-GB"/>
          </a:p>
        </p:txBody>
      </p:sp>
      <p:sp>
        <p:nvSpPr>
          <p:cNvPr id="6" name="Slide Number Placeholder 5"/>
          <p:cNvSpPr>
            <a:spLocks noGrp="1"/>
          </p:cNvSpPr>
          <p:nvPr>
            <p:ph type="sldNum" sz="quarter" idx="4"/>
          </p:nvPr>
        </p:nvSpPr>
        <p:spPr>
          <a:xfrm>
            <a:off x="3819525" y="3503613"/>
            <a:ext cx="1243013" cy="201612"/>
          </a:xfrm>
          <a:prstGeom prst="rect">
            <a:avLst/>
          </a:prstGeom>
        </p:spPr>
        <p:txBody>
          <a:bodyPr vert="horz" wrap="square" lIns="52048" tIns="26024" rIns="52048" bIns="26024" numCol="1" anchor="ctr" anchorCtr="0" compatLnSpc="1">
            <a:prstTxWarp prst="textNoShape">
              <a:avLst/>
            </a:prstTxWarp>
          </a:bodyPr>
          <a:lstStyle>
            <a:lvl1pPr algn="r">
              <a:defRPr sz="700">
                <a:solidFill>
                  <a:srgbClr val="898989"/>
                </a:solidFill>
                <a:latin typeface="Calibri" charset="0"/>
                <a:cs typeface="Arial" charset="0"/>
              </a:defRPr>
            </a:lvl1pPr>
          </a:lstStyle>
          <a:p>
            <a:pPr>
              <a:defRPr/>
            </a:pPr>
            <a:fld id="{3FEDA813-29A0-5E41-98D8-C65EE04C0BC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9113" rtl="0" eaLnBrk="0" fontAlgn="base" hangingPunct="0">
        <a:spcBef>
          <a:spcPct val="0"/>
        </a:spcBef>
        <a:spcAft>
          <a:spcPct val="0"/>
        </a:spcAft>
        <a:defRPr sz="2500" kern="1200">
          <a:solidFill>
            <a:schemeClr val="tx1"/>
          </a:solidFill>
          <a:latin typeface="+mj-lt"/>
          <a:ea typeface="ＭＳ Ｐゴシック" charset="0"/>
          <a:cs typeface="ＭＳ Ｐゴシック" charset="0"/>
        </a:defRPr>
      </a:lvl1pPr>
      <a:lvl2pPr algn="ctr" defTabSz="519113" rtl="0" eaLnBrk="0" fontAlgn="base" hangingPunct="0">
        <a:spcBef>
          <a:spcPct val="0"/>
        </a:spcBef>
        <a:spcAft>
          <a:spcPct val="0"/>
        </a:spcAft>
        <a:defRPr sz="2500">
          <a:solidFill>
            <a:schemeClr val="tx1"/>
          </a:solidFill>
          <a:latin typeface="Calibri" pitchFamily="34" charset="0"/>
          <a:ea typeface="ＭＳ Ｐゴシック" charset="0"/>
          <a:cs typeface="ＭＳ Ｐゴシック" charset="0"/>
        </a:defRPr>
      </a:lvl2pPr>
      <a:lvl3pPr algn="ctr" defTabSz="519113" rtl="0" eaLnBrk="0" fontAlgn="base" hangingPunct="0">
        <a:spcBef>
          <a:spcPct val="0"/>
        </a:spcBef>
        <a:spcAft>
          <a:spcPct val="0"/>
        </a:spcAft>
        <a:defRPr sz="2500">
          <a:solidFill>
            <a:schemeClr val="tx1"/>
          </a:solidFill>
          <a:latin typeface="Calibri" pitchFamily="34" charset="0"/>
          <a:ea typeface="ＭＳ Ｐゴシック" charset="0"/>
          <a:cs typeface="ＭＳ Ｐゴシック" charset="0"/>
        </a:defRPr>
      </a:lvl3pPr>
      <a:lvl4pPr algn="ctr" defTabSz="519113" rtl="0" eaLnBrk="0" fontAlgn="base" hangingPunct="0">
        <a:spcBef>
          <a:spcPct val="0"/>
        </a:spcBef>
        <a:spcAft>
          <a:spcPct val="0"/>
        </a:spcAft>
        <a:defRPr sz="2500">
          <a:solidFill>
            <a:schemeClr val="tx1"/>
          </a:solidFill>
          <a:latin typeface="Calibri" pitchFamily="34" charset="0"/>
          <a:ea typeface="ＭＳ Ｐゴシック" charset="0"/>
          <a:cs typeface="ＭＳ Ｐゴシック" charset="0"/>
        </a:defRPr>
      </a:lvl4pPr>
      <a:lvl5pPr algn="ctr" defTabSz="519113" rtl="0" eaLnBrk="0" fontAlgn="base" hangingPunct="0">
        <a:spcBef>
          <a:spcPct val="0"/>
        </a:spcBef>
        <a:spcAft>
          <a:spcPct val="0"/>
        </a:spcAft>
        <a:defRPr sz="2500">
          <a:solidFill>
            <a:schemeClr val="tx1"/>
          </a:solidFill>
          <a:latin typeface="Calibri" pitchFamily="34" charset="0"/>
          <a:ea typeface="ＭＳ Ｐゴシック" charset="0"/>
          <a:cs typeface="ＭＳ Ｐゴシック" charset="0"/>
        </a:defRPr>
      </a:lvl5pPr>
      <a:lvl6pPr marL="457200" algn="ctr" defTabSz="519113" rtl="0" fontAlgn="base">
        <a:spcBef>
          <a:spcPct val="0"/>
        </a:spcBef>
        <a:spcAft>
          <a:spcPct val="0"/>
        </a:spcAft>
        <a:defRPr sz="2500">
          <a:solidFill>
            <a:schemeClr val="tx1"/>
          </a:solidFill>
          <a:latin typeface="Calibri" pitchFamily="34" charset="0"/>
        </a:defRPr>
      </a:lvl6pPr>
      <a:lvl7pPr marL="914400" algn="ctr" defTabSz="519113" rtl="0" fontAlgn="base">
        <a:spcBef>
          <a:spcPct val="0"/>
        </a:spcBef>
        <a:spcAft>
          <a:spcPct val="0"/>
        </a:spcAft>
        <a:defRPr sz="2500">
          <a:solidFill>
            <a:schemeClr val="tx1"/>
          </a:solidFill>
          <a:latin typeface="Calibri" pitchFamily="34" charset="0"/>
        </a:defRPr>
      </a:lvl7pPr>
      <a:lvl8pPr marL="1371600" algn="ctr" defTabSz="519113" rtl="0" fontAlgn="base">
        <a:spcBef>
          <a:spcPct val="0"/>
        </a:spcBef>
        <a:spcAft>
          <a:spcPct val="0"/>
        </a:spcAft>
        <a:defRPr sz="2500">
          <a:solidFill>
            <a:schemeClr val="tx1"/>
          </a:solidFill>
          <a:latin typeface="Calibri" pitchFamily="34" charset="0"/>
        </a:defRPr>
      </a:lvl8pPr>
      <a:lvl9pPr marL="1828800" algn="ctr" defTabSz="519113" rtl="0" fontAlgn="base">
        <a:spcBef>
          <a:spcPct val="0"/>
        </a:spcBef>
        <a:spcAft>
          <a:spcPct val="0"/>
        </a:spcAft>
        <a:defRPr sz="2500">
          <a:solidFill>
            <a:schemeClr val="tx1"/>
          </a:solidFill>
          <a:latin typeface="Calibri" pitchFamily="34" charset="0"/>
        </a:defRPr>
      </a:lvl9pPr>
    </p:titleStyle>
    <p:bodyStyle>
      <a:lvl1pPr marL="193675" indent="-193675" algn="l" defTabSz="519113" rtl="0" eaLnBrk="0" fontAlgn="base" hangingPunct="0">
        <a:spcBef>
          <a:spcPct val="20000"/>
        </a:spcBef>
        <a:spcAft>
          <a:spcPct val="0"/>
        </a:spcAft>
        <a:buFont typeface="Arial" charset="0"/>
        <a:buChar char="•"/>
        <a:defRPr kern="1200">
          <a:solidFill>
            <a:schemeClr val="tx1"/>
          </a:solidFill>
          <a:latin typeface="+mn-lt"/>
          <a:ea typeface="ＭＳ Ｐゴシック" charset="0"/>
          <a:cs typeface="ＭＳ Ｐゴシック" charset="0"/>
        </a:defRPr>
      </a:lvl1pPr>
      <a:lvl2pPr marL="422275" indent="-161925" algn="l" defTabSz="519113" rtl="0" eaLnBrk="0" fontAlgn="base" hangingPunct="0">
        <a:spcBef>
          <a:spcPct val="20000"/>
        </a:spcBef>
        <a:spcAft>
          <a:spcPct val="0"/>
        </a:spcAft>
        <a:buFont typeface="Arial" charset="0"/>
        <a:buChar char="–"/>
        <a:defRPr sz="1600" kern="1200">
          <a:solidFill>
            <a:schemeClr val="tx1"/>
          </a:solidFill>
          <a:latin typeface="+mn-lt"/>
          <a:ea typeface="ＭＳ Ｐゴシック" charset="0"/>
          <a:cs typeface="+mn-cs"/>
        </a:defRPr>
      </a:lvl2pPr>
      <a:lvl3pPr marL="649288" indent="-128588" algn="l" defTabSz="519113" rtl="0" eaLnBrk="0" fontAlgn="base" hangingPunct="0">
        <a:spcBef>
          <a:spcPct val="20000"/>
        </a:spcBef>
        <a:spcAft>
          <a:spcPct val="0"/>
        </a:spcAft>
        <a:buFont typeface="Arial" charset="0"/>
        <a:buChar char="•"/>
        <a:defRPr sz="1400" kern="1200">
          <a:solidFill>
            <a:schemeClr val="tx1"/>
          </a:solidFill>
          <a:latin typeface="+mn-lt"/>
          <a:ea typeface="ＭＳ Ｐゴシック" charset="0"/>
          <a:cs typeface="+mn-cs"/>
        </a:defRPr>
      </a:lvl3pPr>
      <a:lvl4pPr marL="909638" indent="-128588" algn="l" defTabSz="519113" rtl="0" eaLnBrk="0" fontAlgn="base" hangingPunct="0">
        <a:spcBef>
          <a:spcPct val="20000"/>
        </a:spcBef>
        <a:spcAft>
          <a:spcPct val="0"/>
        </a:spcAft>
        <a:buFont typeface="Arial" charset="0"/>
        <a:buChar char="–"/>
        <a:defRPr sz="1100" kern="1200">
          <a:solidFill>
            <a:schemeClr val="tx1"/>
          </a:solidFill>
          <a:latin typeface="+mn-lt"/>
          <a:ea typeface="ＭＳ Ｐゴシック" charset="0"/>
          <a:cs typeface="+mn-cs"/>
        </a:defRPr>
      </a:lvl4pPr>
      <a:lvl5pPr marL="1169988" indent="-128588" algn="l" defTabSz="519113" rtl="0" eaLnBrk="0" fontAlgn="base" hangingPunct="0">
        <a:spcBef>
          <a:spcPct val="20000"/>
        </a:spcBef>
        <a:spcAft>
          <a:spcPct val="0"/>
        </a:spcAft>
        <a:buFont typeface="Arial" charset="0"/>
        <a:buChar char="»"/>
        <a:defRPr sz="1100" kern="1200">
          <a:solidFill>
            <a:schemeClr val="tx1"/>
          </a:solidFill>
          <a:latin typeface="+mn-lt"/>
          <a:ea typeface="ＭＳ Ｐゴシック" charset="0"/>
          <a:cs typeface="+mn-cs"/>
        </a:defRPr>
      </a:lvl5pPr>
      <a:lvl6pPr marL="1431310" indent="-130119" algn="l" defTabSz="520476" rtl="0" eaLnBrk="1" latinLnBrk="0" hangingPunct="1">
        <a:spcBef>
          <a:spcPct val="20000"/>
        </a:spcBef>
        <a:buFont typeface="Arial" pitchFamily="34" charset="0"/>
        <a:buChar char="•"/>
        <a:defRPr sz="1100" kern="1200">
          <a:solidFill>
            <a:schemeClr val="tx1"/>
          </a:solidFill>
          <a:latin typeface="+mn-lt"/>
          <a:ea typeface="+mn-ea"/>
          <a:cs typeface="+mn-cs"/>
        </a:defRPr>
      </a:lvl6pPr>
      <a:lvl7pPr marL="1691549" indent="-130119" algn="l" defTabSz="520476" rtl="0" eaLnBrk="1" latinLnBrk="0" hangingPunct="1">
        <a:spcBef>
          <a:spcPct val="20000"/>
        </a:spcBef>
        <a:buFont typeface="Arial" pitchFamily="34" charset="0"/>
        <a:buChar char="•"/>
        <a:defRPr sz="1100" kern="1200">
          <a:solidFill>
            <a:schemeClr val="tx1"/>
          </a:solidFill>
          <a:latin typeface="+mn-lt"/>
          <a:ea typeface="+mn-ea"/>
          <a:cs typeface="+mn-cs"/>
        </a:defRPr>
      </a:lvl7pPr>
      <a:lvl8pPr marL="1951787" indent="-130119" algn="l" defTabSz="520476" rtl="0" eaLnBrk="1" latinLnBrk="0" hangingPunct="1">
        <a:spcBef>
          <a:spcPct val="20000"/>
        </a:spcBef>
        <a:buFont typeface="Arial" pitchFamily="34" charset="0"/>
        <a:buChar char="•"/>
        <a:defRPr sz="1100" kern="1200">
          <a:solidFill>
            <a:schemeClr val="tx1"/>
          </a:solidFill>
          <a:latin typeface="+mn-lt"/>
          <a:ea typeface="+mn-ea"/>
          <a:cs typeface="+mn-cs"/>
        </a:defRPr>
      </a:lvl8pPr>
      <a:lvl9pPr marL="2212025" indent="-130119" algn="l" defTabSz="520476" rtl="0" eaLnBrk="1" latinLnBrk="0" hangingPunct="1">
        <a:spcBef>
          <a:spcPct val="20000"/>
        </a:spcBef>
        <a:buFont typeface="Arial" pitchFamily="34" charset="0"/>
        <a:buChar char="•"/>
        <a:defRPr sz="1100" kern="1200">
          <a:solidFill>
            <a:schemeClr val="tx1"/>
          </a:solidFill>
          <a:latin typeface="+mn-lt"/>
          <a:ea typeface="+mn-ea"/>
          <a:cs typeface="+mn-cs"/>
        </a:defRPr>
      </a:lvl9pPr>
    </p:bodyStyle>
    <p:otherStyle>
      <a:defPPr>
        <a:defRPr lang="en-US"/>
      </a:defPPr>
      <a:lvl1pPr marL="0" algn="l" defTabSz="520476" rtl="0" eaLnBrk="1" latinLnBrk="0" hangingPunct="1">
        <a:defRPr sz="1000" kern="1200">
          <a:solidFill>
            <a:schemeClr val="tx1"/>
          </a:solidFill>
          <a:latin typeface="+mn-lt"/>
          <a:ea typeface="+mn-ea"/>
          <a:cs typeface="+mn-cs"/>
        </a:defRPr>
      </a:lvl1pPr>
      <a:lvl2pPr marL="260238" algn="l" defTabSz="520476" rtl="0" eaLnBrk="1" latinLnBrk="0" hangingPunct="1">
        <a:defRPr sz="1000" kern="1200">
          <a:solidFill>
            <a:schemeClr val="tx1"/>
          </a:solidFill>
          <a:latin typeface="+mn-lt"/>
          <a:ea typeface="+mn-ea"/>
          <a:cs typeface="+mn-cs"/>
        </a:defRPr>
      </a:lvl2pPr>
      <a:lvl3pPr marL="520476" algn="l" defTabSz="520476" rtl="0" eaLnBrk="1" latinLnBrk="0" hangingPunct="1">
        <a:defRPr sz="1000" kern="1200">
          <a:solidFill>
            <a:schemeClr val="tx1"/>
          </a:solidFill>
          <a:latin typeface="+mn-lt"/>
          <a:ea typeface="+mn-ea"/>
          <a:cs typeface="+mn-cs"/>
        </a:defRPr>
      </a:lvl3pPr>
      <a:lvl4pPr marL="780715" algn="l" defTabSz="520476" rtl="0" eaLnBrk="1" latinLnBrk="0" hangingPunct="1">
        <a:defRPr sz="1000" kern="1200">
          <a:solidFill>
            <a:schemeClr val="tx1"/>
          </a:solidFill>
          <a:latin typeface="+mn-lt"/>
          <a:ea typeface="+mn-ea"/>
          <a:cs typeface="+mn-cs"/>
        </a:defRPr>
      </a:lvl4pPr>
      <a:lvl5pPr marL="1040953" algn="l" defTabSz="520476" rtl="0" eaLnBrk="1" latinLnBrk="0" hangingPunct="1">
        <a:defRPr sz="1000" kern="1200">
          <a:solidFill>
            <a:schemeClr val="tx1"/>
          </a:solidFill>
          <a:latin typeface="+mn-lt"/>
          <a:ea typeface="+mn-ea"/>
          <a:cs typeface="+mn-cs"/>
        </a:defRPr>
      </a:lvl5pPr>
      <a:lvl6pPr marL="1301191" algn="l" defTabSz="520476" rtl="0" eaLnBrk="1" latinLnBrk="0" hangingPunct="1">
        <a:defRPr sz="1000" kern="1200">
          <a:solidFill>
            <a:schemeClr val="tx1"/>
          </a:solidFill>
          <a:latin typeface="+mn-lt"/>
          <a:ea typeface="+mn-ea"/>
          <a:cs typeface="+mn-cs"/>
        </a:defRPr>
      </a:lvl6pPr>
      <a:lvl7pPr marL="1561429" algn="l" defTabSz="520476" rtl="0" eaLnBrk="1" latinLnBrk="0" hangingPunct="1">
        <a:defRPr sz="1000" kern="1200">
          <a:solidFill>
            <a:schemeClr val="tx1"/>
          </a:solidFill>
          <a:latin typeface="+mn-lt"/>
          <a:ea typeface="+mn-ea"/>
          <a:cs typeface="+mn-cs"/>
        </a:defRPr>
      </a:lvl7pPr>
      <a:lvl8pPr marL="1821668" algn="l" defTabSz="520476" rtl="0" eaLnBrk="1" latinLnBrk="0" hangingPunct="1">
        <a:defRPr sz="1000" kern="1200">
          <a:solidFill>
            <a:schemeClr val="tx1"/>
          </a:solidFill>
          <a:latin typeface="+mn-lt"/>
          <a:ea typeface="+mn-ea"/>
          <a:cs typeface="+mn-cs"/>
        </a:defRPr>
      </a:lvl8pPr>
      <a:lvl9pPr marL="2081906" algn="l" defTabSz="520476" rtl="0" eaLnBrk="1" latinLnBrk="0" hangingPunct="1">
        <a:defRPr sz="1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www.cdc.gov/ncidod/wbt/resistance/assay/bottle/index.htm" TargetMode="External"/><Relationship Id="rId4" Type="http://schemas.openxmlformats.org/officeDocument/2006/relationships/chart" Target="../charts/chart1.xml"/><Relationship Id="rId1" Type="http://schemas.openxmlformats.org/officeDocument/2006/relationships/slideLayout" Target="../slideLayouts/slideLayout7.xml"/><Relationship Id="rId2"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5329238" cy="3216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14338" name="Rectangle 71"/>
          <p:cNvSpPr>
            <a:spLocks noChangeArrowheads="1"/>
          </p:cNvSpPr>
          <p:nvPr/>
        </p:nvSpPr>
        <p:spPr bwMode="auto">
          <a:xfrm>
            <a:off x="1363663" y="3349625"/>
            <a:ext cx="38846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r"/>
            <a:r>
              <a:rPr lang="en-GB" b="1" dirty="0">
                <a:latin typeface="Calibri" charset="0"/>
              </a:rPr>
              <a:t>Insecticide Resistance Management</a:t>
            </a:r>
          </a:p>
        </p:txBody>
      </p:sp>
      <p:pic>
        <p:nvPicPr>
          <p:cNvPr id="14339" name="Picture 2" descr="http://www.irac-online.org/pictures/logo100.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41288" y="3295650"/>
            <a:ext cx="1379537"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 name="Rectangle 133"/>
          <p:cNvSpPr/>
          <p:nvPr/>
        </p:nvSpPr>
        <p:spPr>
          <a:xfrm>
            <a:off x="106363" y="549275"/>
            <a:ext cx="255587" cy="2643188"/>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139" name="Rectangle 138"/>
          <p:cNvSpPr/>
          <p:nvPr/>
        </p:nvSpPr>
        <p:spPr>
          <a:xfrm>
            <a:off x="265113" y="3071813"/>
            <a:ext cx="4819650" cy="133350"/>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48" name="Rectangle 47"/>
          <p:cNvSpPr/>
          <p:nvPr/>
        </p:nvSpPr>
        <p:spPr>
          <a:xfrm>
            <a:off x="1068388" y="474663"/>
            <a:ext cx="71437" cy="2708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62" name="Rectangle 61"/>
          <p:cNvSpPr/>
          <p:nvPr/>
        </p:nvSpPr>
        <p:spPr>
          <a:xfrm>
            <a:off x="2679700" y="481013"/>
            <a:ext cx="71438" cy="2708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70" name="Rectangle 69"/>
          <p:cNvSpPr/>
          <p:nvPr/>
        </p:nvSpPr>
        <p:spPr>
          <a:xfrm>
            <a:off x="5008563" y="558800"/>
            <a:ext cx="257175" cy="2643188"/>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73" name="Rectangle 72"/>
          <p:cNvSpPr/>
          <p:nvPr/>
        </p:nvSpPr>
        <p:spPr>
          <a:xfrm>
            <a:off x="4241800" y="493713"/>
            <a:ext cx="71438" cy="2709862"/>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79" name="Rectangle 78"/>
          <p:cNvSpPr/>
          <p:nvPr/>
        </p:nvSpPr>
        <p:spPr>
          <a:xfrm>
            <a:off x="1860550" y="469900"/>
            <a:ext cx="71438" cy="2708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80" name="Rectangle 79"/>
          <p:cNvSpPr/>
          <p:nvPr/>
        </p:nvSpPr>
        <p:spPr>
          <a:xfrm>
            <a:off x="3479800" y="490538"/>
            <a:ext cx="71438" cy="2708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pic>
        <p:nvPicPr>
          <p:cNvPr id="14348" name="Picture 48"/>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190750" y="230188"/>
            <a:ext cx="1001713"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Oval 63"/>
          <p:cNvSpPr/>
          <p:nvPr/>
        </p:nvSpPr>
        <p:spPr>
          <a:xfrm>
            <a:off x="2054225" y="146050"/>
            <a:ext cx="1228725" cy="1225550"/>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4350" name="Group 77"/>
          <p:cNvGrpSpPr>
            <a:grpSpLocks/>
          </p:cNvGrpSpPr>
          <p:nvPr/>
        </p:nvGrpSpPr>
        <p:grpSpPr bwMode="auto">
          <a:xfrm>
            <a:off x="3500438" y="563563"/>
            <a:ext cx="1228725" cy="1223962"/>
            <a:chOff x="3240683" y="1827905"/>
            <a:chExt cx="1229134" cy="1224136"/>
          </a:xfrm>
        </p:grpSpPr>
        <p:pic>
          <p:nvPicPr>
            <p:cNvPr id="14364" name="Picture 44"/>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364711" y="1961927"/>
              <a:ext cx="1001712" cy="10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 name="Oval 65"/>
            <p:cNvSpPr/>
            <p:nvPr/>
          </p:nvSpPr>
          <p:spPr>
            <a:xfrm>
              <a:off x="3240683" y="1827905"/>
              <a:ext cx="1229134" cy="1224136"/>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4351" name="Group 71"/>
          <p:cNvGrpSpPr>
            <a:grpSpLocks/>
          </p:cNvGrpSpPr>
          <p:nvPr/>
        </p:nvGrpSpPr>
        <p:grpSpPr bwMode="auto">
          <a:xfrm>
            <a:off x="593725" y="563563"/>
            <a:ext cx="1230313" cy="1223962"/>
            <a:chOff x="1025476" y="1673895"/>
            <a:chExt cx="1229134" cy="1224136"/>
          </a:xfrm>
        </p:grpSpPr>
        <p:pic>
          <p:nvPicPr>
            <p:cNvPr id="14362" name="Picture 47"/>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156551" y="1767941"/>
              <a:ext cx="1001712"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Oval 31"/>
            <p:cNvSpPr/>
            <p:nvPr/>
          </p:nvSpPr>
          <p:spPr>
            <a:xfrm>
              <a:off x="1025476" y="1673895"/>
              <a:ext cx="1229134" cy="1224136"/>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39" name="Arc 38"/>
          <p:cNvSpPr/>
          <p:nvPr/>
        </p:nvSpPr>
        <p:spPr>
          <a:xfrm>
            <a:off x="222250" y="109538"/>
            <a:ext cx="5040313" cy="2825750"/>
          </a:xfrm>
          <a:prstGeom prst="arc">
            <a:avLst>
              <a:gd name="adj1" fmla="val 625327"/>
              <a:gd name="adj2" fmla="val 10330614"/>
            </a:avLst>
          </a:prstGeom>
          <a:ln w="44450">
            <a:solidFill>
              <a:schemeClr val="bg1"/>
            </a:solidFill>
            <a:head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grpSp>
        <p:nvGrpSpPr>
          <p:cNvPr id="14353" name="Group 70"/>
          <p:cNvGrpSpPr>
            <a:grpSpLocks/>
          </p:cNvGrpSpPr>
          <p:nvPr/>
        </p:nvGrpSpPr>
        <p:grpSpPr bwMode="auto">
          <a:xfrm>
            <a:off x="142875" y="1847850"/>
            <a:ext cx="1228725" cy="1223963"/>
            <a:chOff x="144339" y="809799"/>
            <a:chExt cx="1229134" cy="1224136"/>
          </a:xfrm>
        </p:grpSpPr>
        <p:pic>
          <p:nvPicPr>
            <p:cNvPr id="14360" name="Picture 46"/>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279258" y="950868"/>
              <a:ext cx="1001712"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Oval 41"/>
            <p:cNvSpPr/>
            <p:nvPr/>
          </p:nvSpPr>
          <p:spPr>
            <a:xfrm>
              <a:off x="144339" y="809799"/>
              <a:ext cx="1229134" cy="1224136"/>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4354" name="Group 80"/>
          <p:cNvGrpSpPr>
            <a:grpSpLocks/>
          </p:cNvGrpSpPr>
          <p:nvPr/>
        </p:nvGrpSpPr>
        <p:grpSpPr bwMode="auto">
          <a:xfrm>
            <a:off x="3946653" y="1841501"/>
            <a:ext cx="1230312" cy="1223963"/>
            <a:chOff x="648395" y="1601888"/>
            <a:chExt cx="1229134" cy="1224136"/>
          </a:xfrm>
        </p:grpSpPr>
        <p:pic>
          <p:nvPicPr>
            <p:cNvPr id="14358" name="Picture 43"/>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735394" y="1710924"/>
              <a:ext cx="998538" cy="10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Oval 44"/>
            <p:cNvSpPr/>
            <p:nvPr/>
          </p:nvSpPr>
          <p:spPr>
            <a:xfrm>
              <a:off x="648395" y="1601888"/>
              <a:ext cx="1229134" cy="1224136"/>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14355" name="TextBox 43"/>
          <p:cNvSpPr txBox="1">
            <a:spLocks noChangeArrowheads="1"/>
          </p:cNvSpPr>
          <p:nvPr/>
        </p:nvSpPr>
        <p:spPr bwMode="auto">
          <a:xfrm>
            <a:off x="1418166" y="1620838"/>
            <a:ext cx="264318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00">
                <a:solidFill>
                  <a:schemeClr val="tx1"/>
                </a:solidFill>
                <a:latin typeface="Arial" charset="0"/>
                <a:ea typeface="ＭＳ Ｐゴシック" charset="0"/>
                <a:cs typeface="ＭＳ Ｐゴシック" charset="0"/>
              </a:defRPr>
            </a:lvl1pPr>
            <a:lvl2pPr marL="742950" indent="-285750" eaLnBrk="0" hangingPunct="0">
              <a:defRPr sz="1000">
                <a:solidFill>
                  <a:schemeClr val="tx1"/>
                </a:solidFill>
                <a:latin typeface="Arial" charset="0"/>
                <a:ea typeface="ＭＳ Ｐゴシック" charset="0"/>
              </a:defRPr>
            </a:lvl2pPr>
            <a:lvl3pPr marL="1143000" indent="-228600" eaLnBrk="0" hangingPunct="0">
              <a:defRPr sz="1000">
                <a:solidFill>
                  <a:schemeClr val="tx1"/>
                </a:solidFill>
                <a:latin typeface="Arial" charset="0"/>
                <a:ea typeface="ＭＳ Ｐゴシック" charset="0"/>
              </a:defRPr>
            </a:lvl3pPr>
            <a:lvl4pPr marL="1600200" indent="-228600" eaLnBrk="0" hangingPunct="0">
              <a:defRPr sz="1000">
                <a:solidFill>
                  <a:schemeClr val="tx1"/>
                </a:solidFill>
                <a:latin typeface="Arial" charset="0"/>
                <a:ea typeface="ＭＳ Ｐゴシック" charset="0"/>
              </a:defRPr>
            </a:lvl4pPr>
            <a:lvl5pPr marL="2057400" indent="-228600" eaLnBrk="0" hangingPunct="0">
              <a:defRPr sz="1000">
                <a:solidFill>
                  <a:schemeClr val="tx1"/>
                </a:solidFill>
                <a:latin typeface="Arial" charset="0"/>
                <a:ea typeface="ＭＳ Ｐゴシック" charset="0"/>
              </a:defRPr>
            </a:lvl5pPr>
            <a:lvl6pPr marL="2514600" indent="-228600" defTabSz="519113" eaLnBrk="0" fontAlgn="base" hangingPunct="0">
              <a:spcBef>
                <a:spcPct val="0"/>
              </a:spcBef>
              <a:spcAft>
                <a:spcPct val="0"/>
              </a:spcAft>
              <a:defRPr sz="1000">
                <a:solidFill>
                  <a:schemeClr val="tx1"/>
                </a:solidFill>
                <a:latin typeface="Arial" charset="0"/>
                <a:ea typeface="ＭＳ Ｐゴシック" charset="0"/>
              </a:defRPr>
            </a:lvl6pPr>
            <a:lvl7pPr marL="2971800" indent="-228600" defTabSz="519113" eaLnBrk="0" fontAlgn="base" hangingPunct="0">
              <a:spcBef>
                <a:spcPct val="0"/>
              </a:spcBef>
              <a:spcAft>
                <a:spcPct val="0"/>
              </a:spcAft>
              <a:defRPr sz="1000">
                <a:solidFill>
                  <a:schemeClr val="tx1"/>
                </a:solidFill>
                <a:latin typeface="Arial" charset="0"/>
                <a:ea typeface="ＭＳ Ｐゴシック" charset="0"/>
              </a:defRPr>
            </a:lvl7pPr>
            <a:lvl8pPr marL="3429000" indent="-228600" defTabSz="519113" eaLnBrk="0" fontAlgn="base" hangingPunct="0">
              <a:spcBef>
                <a:spcPct val="0"/>
              </a:spcBef>
              <a:spcAft>
                <a:spcPct val="0"/>
              </a:spcAft>
              <a:defRPr sz="1000">
                <a:solidFill>
                  <a:schemeClr val="tx1"/>
                </a:solidFill>
                <a:latin typeface="Arial" charset="0"/>
                <a:ea typeface="ＭＳ Ｐゴシック" charset="0"/>
              </a:defRPr>
            </a:lvl8pPr>
            <a:lvl9pPr marL="3886200" indent="-228600" defTabSz="519113" eaLnBrk="0" fontAlgn="base" hangingPunct="0">
              <a:spcBef>
                <a:spcPct val="0"/>
              </a:spcBef>
              <a:spcAft>
                <a:spcPct val="0"/>
              </a:spcAft>
              <a:defRPr sz="1000">
                <a:solidFill>
                  <a:schemeClr val="tx1"/>
                </a:solidFill>
                <a:latin typeface="Arial" charset="0"/>
                <a:ea typeface="ＭＳ Ｐゴシック" charset="0"/>
              </a:defRPr>
            </a:lvl9pPr>
          </a:lstStyle>
          <a:p>
            <a:pPr algn="ctr"/>
            <a:r>
              <a:rPr lang="en-GB" sz="1800" b="1" dirty="0">
                <a:solidFill>
                  <a:schemeClr val="bg1"/>
                </a:solidFill>
                <a:latin typeface="Calibri" charset="0"/>
              </a:rPr>
              <a:t>Monitoring </a:t>
            </a:r>
            <a:r>
              <a:rPr lang="en-GB" sz="1800" b="1" dirty="0" smtClean="0">
                <a:solidFill>
                  <a:schemeClr val="bg1"/>
                </a:solidFill>
                <a:latin typeface="Calibri" charset="0"/>
              </a:rPr>
              <a:t>Methods</a:t>
            </a:r>
          </a:p>
          <a:p>
            <a:pPr algn="ctr"/>
            <a:r>
              <a:rPr lang="en-GB" sz="1800" b="1" dirty="0" smtClean="0">
                <a:solidFill>
                  <a:schemeClr val="bg1"/>
                </a:solidFill>
                <a:latin typeface="Calibri" charset="0"/>
              </a:rPr>
              <a:t> </a:t>
            </a:r>
            <a:r>
              <a:rPr lang="en-GB" sz="1800" b="1" dirty="0">
                <a:solidFill>
                  <a:schemeClr val="bg1"/>
                </a:solidFill>
                <a:latin typeface="Calibri" charset="0"/>
              </a:rPr>
              <a:t>CDC Bottle Assay </a:t>
            </a:r>
            <a:endParaRPr lang="en-GB" sz="1800" b="1" dirty="0">
              <a:solidFill>
                <a:schemeClr val="bg1"/>
              </a:solidFill>
              <a:latin typeface="Calibri" charset="0"/>
            </a:endParaRPr>
          </a:p>
        </p:txBody>
      </p:sp>
      <p:sp>
        <p:nvSpPr>
          <p:cNvPr id="47" name="Arc 46"/>
          <p:cNvSpPr/>
          <p:nvPr/>
        </p:nvSpPr>
        <p:spPr>
          <a:xfrm rot="10800000">
            <a:off x="215900" y="127000"/>
            <a:ext cx="4897438" cy="2825750"/>
          </a:xfrm>
          <a:prstGeom prst="arc">
            <a:avLst>
              <a:gd name="adj1" fmla="val 20953719"/>
              <a:gd name="adj2" fmla="val 11471477"/>
            </a:avLst>
          </a:prstGeom>
          <a:ln w="44450">
            <a:solidFill>
              <a:schemeClr val="bg1"/>
            </a:solidFill>
            <a:headEnd type="none"/>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49" name="Isosceles Triangle 48"/>
          <p:cNvSpPr/>
          <p:nvPr/>
        </p:nvSpPr>
        <p:spPr>
          <a:xfrm rot="17230062">
            <a:off x="1393825" y="2671763"/>
            <a:ext cx="127000" cy="127000"/>
          </a:xfrm>
          <a:prstGeom prst="triangle">
            <a:avLst>
              <a:gd name="adj" fmla="val 4174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 Diagonal Corner Rectangle 7"/>
          <p:cNvSpPr/>
          <p:nvPr/>
        </p:nvSpPr>
        <p:spPr>
          <a:xfrm>
            <a:off x="125413" y="168275"/>
            <a:ext cx="5067300" cy="214313"/>
          </a:xfrm>
          <a:prstGeom prst="round2DiagRect">
            <a:avLst>
              <a:gd name="adj1" fmla="val 50000"/>
              <a:gd name="adj2" fmla="val 0"/>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36526" fontAlgn="auto">
              <a:spcBef>
                <a:spcPts val="0"/>
              </a:spcBef>
              <a:spcAft>
                <a:spcPts val="0"/>
              </a:spcAft>
              <a:defRPr/>
            </a:pPr>
            <a:endParaRPr lang="en-GB" dirty="0"/>
          </a:p>
        </p:txBody>
      </p:sp>
      <p:sp>
        <p:nvSpPr>
          <p:cNvPr id="30722" name="Rectangle 41"/>
          <p:cNvSpPr>
            <a:spLocks noChangeArrowheads="1"/>
          </p:cNvSpPr>
          <p:nvPr/>
        </p:nvSpPr>
        <p:spPr bwMode="auto">
          <a:xfrm>
            <a:off x="203200" y="134938"/>
            <a:ext cx="46116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b="1" dirty="0">
                <a:solidFill>
                  <a:schemeClr val="bg1"/>
                </a:solidFill>
                <a:latin typeface="Calibri" charset="0"/>
              </a:rPr>
              <a:t>Monitoring Methods (Adult Mosquitoes) – CDC Bottle Assay </a:t>
            </a:r>
          </a:p>
        </p:txBody>
      </p:sp>
      <p:sp>
        <p:nvSpPr>
          <p:cNvPr id="3074" name="Control 2"/>
          <p:cNvSpPr>
            <a:spLocks noChangeArrowheads="1" noChangeShapeType="1"/>
          </p:cNvSpPr>
          <p:nvPr/>
        </p:nvSpPr>
        <p:spPr bwMode="auto">
          <a:xfrm>
            <a:off x="-2160588" y="5903913"/>
            <a:ext cx="4248151" cy="1223962"/>
          </a:xfrm>
          <a:prstGeom prst="rect">
            <a:avLst/>
          </a:prstGeom>
          <a:noFill/>
          <a:ln>
            <a:noFill/>
          </a:ln>
          <a:effectLst/>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blurRad="63500" dist="38099" dir="2700000" algn="ctr" rotWithShape="0">
                    <a:srgbClr val="CCCCCC">
                      <a:alpha val="74998"/>
                    </a:srgbClr>
                  </a:outerShdw>
                </a:effectLst>
              </a14:hiddenEffects>
            </a:ext>
          </a:extLst>
        </p:spPr>
        <p:txBody>
          <a:bodyPr lIns="0" tIns="0" rIns="0" bIns="0"/>
          <a:lstStyle/>
          <a:p>
            <a:pPr>
              <a:defRPr/>
            </a:pPr>
            <a:endParaRPr lang="en-US">
              <a:cs typeface="Arial" charset="0"/>
            </a:endParaRPr>
          </a:p>
        </p:txBody>
      </p:sp>
      <p:sp>
        <p:nvSpPr>
          <p:cNvPr id="3075" name="Control 5"/>
          <p:cNvSpPr>
            <a:spLocks noChangeArrowheads="1" noChangeShapeType="1"/>
          </p:cNvSpPr>
          <p:nvPr/>
        </p:nvSpPr>
        <p:spPr bwMode="auto">
          <a:xfrm>
            <a:off x="-2160588" y="7131050"/>
            <a:ext cx="4319588" cy="676275"/>
          </a:xfrm>
          <a:prstGeom prst="rect">
            <a:avLst/>
          </a:prstGeom>
          <a:noFill/>
          <a:ln>
            <a:noFill/>
          </a:ln>
          <a:effectLst/>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blurRad="63500" dist="38099" dir="2700000" algn="ctr" rotWithShape="0">
                    <a:srgbClr val="CCCCCC">
                      <a:alpha val="74998"/>
                    </a:srgbClr>
                  </a:outerShdw>
                </a:effectLst>
              </a14:hiddenEffects>
            </a:ext>
          </a:extLst>
        </p:spPr>
        <p:txBody>
          <a:bodyPr lIns="0" tIns="0" rIns="0" bIns="0"/>
          <a:lstStyle/>
          <a:p>
            <a:pPr>
              <a:defRPr/>
            </a:pPr>
            <a:endParaRPr lang="en-US">
              <a:cs typeface="Arial" charset="0"/>
            </a:endParaRPr>
          </a:p>
        </p:txBody>
      </p:sp>
      <p:sp>
        <p:nvSpPr>
          <p:cNvPr id="28" name="Round Diagonal Corner Rectangle 27"/>
          <p:cNvSpPr/>
          <p:nvPr/>
        </p:nvSpPr>
        <p:spPr>
          <a:xfrm>
            <a:off x="119063" y="434975"/>
            <a:ext cx="5080000" cy="3160713"/>
          </a:xfrm>
          <a:prstGeom prst="round2DiagRect">
            <a:avLst>
              <a:gd name="adj1" fmla="val 5898"/>
              <a:gd name="adj2" fmla="val 0"/>
            </a:avLst>
          </a:prstGeom>
          <a:noFill/>
          <a:ln w="1587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36526" fontAlgn="auto">
              <a:spcBef>
                <a:spcPts val="0"/>
              </a:spcBef>
              <a:spcAft>
                <a:spcPts val="0"/>
              </a:spcAft>
              <a:defRPr/>
            </a:pPr>
            <a:endParaRPr lang="en-GB" dirty="0"/>
          </a:p>
        </p:txBody>
      </p:sp>
      <p:grpSp>
        <p:nvGrpSpPr>
          <p:cNvPr id="29" name="Group 13"/>
          <p:cNvGrpSpPr>
            <a:grpSpLocks/>
          </p:cNvGrpSpPr>
          <p:nvPr/>
        </p:nvGrpSpPr>
        <p:grpSpPr bwMode="auto">
          <a:xfrm>
            <a:off x="5022850" y="3594100"/>
            <a:ext cx="287338" cy="215900"/>
            <a:chOff x="5068488" y="3594268"/>
            <a:chExt cx="287190" cy="213179"/>
          </a:xfrm>
        </p:grpSpPr>
        <p:sp>
          <p:nvSpPr>
            <p:cNvPr id="30" name="TextBox 14"/>
            <p:cNvSpPr txBox="1">
              <a:spLocks noChangeArrowheads="1"/>
            </p:cNvSpPr>
            <p:nvPr/>
          </p:nvSpPr>
          <p:spPr bwMode="auto">
            <a:xfrm>
              <a:off x="5068488" y="3594268"/>
              <a:ext cx="287190" cy="213179"/>
            </a:xfrm>
            <a:prstGeom prst="rect">
              <a:avLst/>
            </a:prstGeom>
            <a:noFill/>
            <a:ln w="9525">
              <a:noFill/>
              <a:miter lim="800000"/>
              <a:headEnd/>
              <a:tailEnd/>
            </a:ln>
          </p:spPr>
          <p:txBody>
            <a:bodyPr wrap="none">
              <a:spAutoFit/>
            </a:bodyPr>
            <a:lstStyle/>
            <a:p>
              <a:r>
                <a:rPr lang="en-GB" sz="800">
                  <a:latin typeface="Calibri" pitchFamily="34" charset="0"/>
                </a:rPr>
                <a:t>15</a:t>
              </a:r>
            </a:p>
          </p:txBody>
        </p:sp>
        <p:cxnSp>
          <p:nvCxnSpPr>
            <p:cNvPr id="32" name="Straight Connector 31"/>
            <p:cNvCxnSpPr/>
            <p:nvPr/>
          </p:nvCxnSpPr>
          <p:spPr>
            <a:xfrm rot="5400000">
              <a:off x="5055071" y="3702425"/>
              <a:ext cx="141074" cy="0"/>
            </a:xfrm>
            <a:prstGeom prst="line">
              <a:avLst/>
            </a:prstGeom>
            <a:ln>
              <a:solidFill>
                <a:srgbClr val="008000"/>
              </a:solidFill>
            </a:ln>
          </p:spPr>
          <p:style>
            <a:lnRef idx="1">
              <a:schemeClr val="accent1"/>
            </a:lnRef>
            <a:fillRef idx="0">
              <a:schemeClr val="accent1"/>
            </a:fillRef>
            <a:effectRef idx="0">
              <a:schemeClr val="accent1"/>
            </a:effectRef>
            <a:fontRef idx="minor">
              <a:schemeClr val="tx1"/>
            </a:fontRef>
          </p:style>
        </p:cxnSp>
      </p:grpSp>
      <p:sp>
        <p:nvSpPr>
          <p:cNvPr id="33" name="TextBox 12"/>
          <p:cNvSpPr txBox="1">
            <a:spLocks noChangeArrowheads="1"/>
          </p:cNvSpPr>
          <p:nvPr/>
        </p:nvSpPr>
        <p:spPr bwMode="auto">
          <a:xfrm>
            <a:off x="144463" y="454025"/>
            <a:ext cx="4949825" cy="1200329"/>
          </a:xfrm>
          <a:prstGeom prst="rect">
            <a:avLst/>
          </a:prstGeom>
          <a:noFill/>
          <a:ln w="9525">
            <a:noFill/>
            <a:miter lim="800000"/>
            <a:headEnd/>
            <a:tailEnd/>
          </a:ln>
        </p:spPr>
        <p:txBody>
          <a:bodyPr>
            <a:spAutoFit/>
          </a:bodyPr>
          <a:lstStyle/>
          <a:p>
            <a:pPr algn="just" eaLnBrk="0" hangingPunct="0"/>
            <a:r>
              <a:rPr lang="en-GB" sz="900" i="1" dirty="0">
                <a:solidFill>
                  <a:srgbClr val="000000"/>
                </a:solidFill>
                <a:latin typeface="Calibri" pitchFamily="34" charset="0"/>
              </a:rPr>
              <a:t>CDC Bottle Test Kit - Adult </a:t>
            </a:r>
            <a:r>
              <a:rPr lang="en-GB" sz="900" i="1" dirty="0" smtClean="0">
                <a:solidFill>
                  <a:srgbClr val="000000"/>
                </a:solidFill>
                <a:latin typeface="Calibri" pitchFamily="34" charset="0"/>
              </a:rPr>
              <a:t>Mosquitoes:</a:t>
            </a:r>
            <a:endParaRPr lang="en-US" sz="900" b="1" dirty="0">
              <a:solidFill>
                <a:srgbClr val="000000"/>
              </a:solidFill>
              <a:latin typeface="Calibri" pitchFamily="34" charset="0"/>
            </a:endParaRPr>
          </a:p>
          <a:p>
            <a:pPr algn="just" eaLnBrk="0" hangingPunct="0"/>
            <a:r>
              <a:rPr lang="en-GB" sz="900" dirty="0">
                <a:solidFill>
                  <a:srgbClr val="000000"/>
                </a:solidFill>
                <a:latin typeface="Calibri" pitchFamily="34" charset="0"/>
              </a:rPr>
              <a:t>The bottle bioassay method is a tactical surveillance tool for detecting and characterising changes in susceptibility to insecticides in vector populations.  The bioassay uses 250 ml glass bottles. The internal surfaces of the bottle are coated with the desired insecticide diluted in acetone or ethanol. Once the solvent has evaporated, between 10 and 20 adult mosquitoes are aspirated into the bottles and sealed using the lid. Assessments of knockdown or mortality are made at 10 minute intervals. Knockdown or mortality is then plotted against time. Changes in the slope of this graph over time are indicative of changes in the susceptibility of the mosquito population.</a:t>
            </a:r>
            <a:endParaRPr lang="en-US" sz="900" dirty="0">
              <a:latin typeface="Calibri" pitchFamily="34" charset="0"/>
            </a:endParaRPr>
          </a:p>
        </p:txBody>
      </p:sp>
      <p:pic>
        <p:nvPicPr>
          <p:cNvPr id="35" name="Picture 4"/>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rot="5400000">
            <a:off x="703190" y="1644875"/>
            <a:ext cx="708394" cy="766192"/>
          </a:xfrm>
          <a:prstGeom prst="rect">
            <a:avLst/>
          </a:prstGeom>
          <a:noFill/>
          <a:ln w="9525">
            <a:noFill/>
            <a:miter lim="800000"/>
            <a:headEnd/>
            <a:tailEnd/>
          </a:ln>
        </p:spPr>
      </p:pic>
      <p:sp>
        <p:nvSpPr>
          <p:cNvPr id="39" name="TextBox 13"/>
          <p:cNvSpPr txBox="1">
            <a:spLocks noChangeArrowheads="1"/>
          </p:cNvSpPr>
          <p:nvPr/>
        </p:nvSpPr>
        <p:spPr bwMode="auto">
          <a:xfrm>
            <a:off x="160012" y="2403475"/>
            <a:ext cx="4968428" cy="1215718"/>
          </a:xfrm>
          <a:prstGeom prst="rect">
            <a:avLst/>
          </a:prstGeom>
          <a:noFill/>
          <a:ln w="9525">
            <a:noFill/>
            <a:miter lim="800000"/>
            <a:headEnd/>
            <a:tailEnd/>
          </a:ln>
        </p:spPr>
        <p:txBody>
          <a:bodyPr wrap="square">
            <a:spAutoFit/>
          </a:bodyPr>
          <a:lstStyle/>
          <a:p>
            <a:pPr algn="just" eaLnBrk="0" hangingPunct="0"/>
            <a:r>
              <a:rPr lang="en-GB" sz="900" dirty="0">
                <a:solidFill>
                  <a:srgbClr val="000000"/>
                </a:solidFill>
                <a:latin typeface="Calibri" pitchFamily="34" charset="0"/>
              </a:rPr>
              <a:t>An appropriate diagnostic dose should be calculated at the start of the monitoring programme using an insecticide rate </a:t>
            </a:r>
            <a:r>
              <a:rPr lang="en-GB" sz="900" dirty="0" smtClean="0">
                <a:solidFill>
                  <a:srgbClr val="000000"/>
                </a:solidFill>
                <a:latin typeface="Calibri" pitchFamily="34" charset="0"/>
              </a:rPr>
              <a:t>range </a:t>
            </a:r>
            <a:r>
              <a:rPr lang="en-GB" sz="900" dirty="0">
                <a:solidFill>
                  <a:srgbClr val="000000"/>
                </a:solidFill>
                <a:latin typeface="Calibri" pitchFamily="34" charset="0"/>
              </a:rPr>
              <a:t>study. To guide this, the following doses are suggested: </a:t>
            </a:r>
            <a:r>
              <a:rPr lang="en-GB" sz="900" dirty="0" err="1">
                <a:solidFill>
                  <a:srgbClr val="000000"/>
                </a:solidFill>
                <a:latin typeface="Calibri" pitchFamily="34" charset="0"/>
              </a:rPr>
              <a:t>cyano-pyrethroids</a:t>
            </a:r>
            <a:r>
              <a:rPr lang="en-GB" sz="900" dirty="0">
                <a:solidFill>
                  <a:srgbClr val="000000"/>
                </a:solidFill>
                <a:latin typeface="Calibri" pitchFamily="34" charset="0"/>
              </a:rPr>
              <a:t>, e.g. </a:t>
            </a:r>
            <a:r>
              <a:rPr lang="en-GB" sz="900" dirty="0" err="1" smtClean="0">
                <a:solidFill>
                  <a:srgbClr val="000000"/>
                </a:solidFill>
                <a:latin typeface="Calibri" pitchFamily="34" charset="0"/>
              </a:rPr>
              <a:t>deltamethrin</a:t>
            </a:r>
            <a:r>
              <a:rPr lang="en-GB" sz="900" dirty="0">
                <a:solidFill>
                  <a:srgbClr val="000000"/>
                </a:solidFill>
                <a:latin typeface="Calibri" pitchFamily="34" charset="0"/>
              </a:rPr>
              <a:t> </a:t>
            </a:r>
            <a:r>
              <a:rPr lang="en-GB" sz="900" dirty="0" smtClean="0">
                <a:solidFill>
                  <a:srgbClr val="000000"/>
                </a:solidFill>
                <a:latin typeface="Calibri" pitchFamily="34" charset="0"/>
              </a:rPr>
              <a:t>= </a:t>
            </a:r>
            <a:r>
              <a:rPr lang="en-GB" sz="900" dirty="0">
                <a:solidFill>
                  <a:srgbClr val="000000"/>
                </a:solidFill>
                <a:latin typeface="Calibri" pitchFamily="34" charset="0"/>
              </a:rPr>
              <a:t>25 µg/bottle and non-</a:t>
            </a:r>
            <a:r>
              <a:rPr lang="en-GB" sz="900" dirty="0" err="1">
                <a:solidFill>
                  <a:srgbClr val="000000"/>
                </a:solidFill>
                <a:latin typeface="Calibri" pitchFamily="34" charset="0"/>
              </a:rPr>
              <a:t>cyano</a:t>
            </a:r>
            <a:r>
              <a:rPr lang="en-GB" sz="900" dirty="0">
                <a:solidFill>
                  <a:srgbClr val="000000"/>
                </a:solidFill>
                <a:latin typeface="Calibri" pitchFamily="34" charset="0"/>
              </a:rPr>
              <a:t>-</a:t>
            </a:r>
            <a:r>
              <a:rPr lang="en-GB" sz="900" dirty="0" err="1">
                <a:solidFill>
                  <a:srgbClr val="000000"/>
                </a:solidFill>
                <a:latin typeface="Calibri" pitchFamily="34" charset="0"/>
              </a:rPr>
              <a:t>pyrethroids</a:t>
            </a:r>
            <a:r>
              <a:rPr lang="en-GB" sz="900" dirty="0">
                <a:solidFill>
                  <a:srgbClr val="000000"/>
                </a:solidFill>
                <a:latin typeface="Calibri" pitchFamily="34" charset="0"/>
              </a:rPr>
              <a:t>, e.g. </a:t>
            </a:r>
            <a:r>
              <a:rPr lang="en-GB" sz="900" dirty="0" err="1" smtClean="0">
                <a:solidFill>
                  <a:srgbClr val="000000"/>
                </a:solidFill>
                <a:latin typeface="Calibri" pitchFamily="34" charset="0"/>
              </a:rPr>
              <a:t>permethrin</a:t>
            </a:r>
            <a:r>
              <a:rPr lang="en-GB" sz="900" dirty="0">
                <a:solidFill>
                  <a:srgbClr val="000000"/>
                </a:solidFill>
                <a:latin typeface="Calibri" pitchFamily="34" charset="0"/>
              </a:rPr>
              <a:t> </a:t>
            </a:r>
            <a:r>
              <a:rPr lang="en-GB" sz="900" dirty="0" smtClean="0">
                <a:solidFill>
                  <a:srgbClr val="000000"/>
                </a:solidFill>
                <a:latin typeface="Calibri" pitchFamily="34" charset="0"/>
              </a:rPr>
              <a:t>= </a:t>
            </a:r>
            <a:r>
              <a:rPr lang="en-GB" sz="900" dirty="0">
                <a:solidFill>
                  <a:srgbClr val="000000"/>
                </a:solidFill>
                <a:latin typeface="Calibri" pitchFamily="34" charset="0"/>
              </a:rPr>
              <a:t>43 µg/bottle. </a:t>
            </a:r>
          </a:p>
          <a:p>
            <a:pPr algn="just" eaLnBrk="0" hangingPunct="0"/>
            <a:endParaRPr lang="en-GB" sz="100" dirty="0">
              <a:solidFill>
                <a:srgbClr val="000000"/>
              </a:solidFill>
              <a:latin typeface="Calibri" pitchFamily="34" charset="0"/>
            </a:endParaRPr>
          </a:p>
          <a:p>
            <a:pPr algn="just" eaLnBrk="0" hangingPunct="0"/>
            <a:r>
              <a:rPr lang="en-GB" sz="900" dirty="0" smtClean="0">
                <a:solidFill>
                  <a:srgbClr val="000000"/>
                </a:solidFill>
                <a:latin typeface="Calibri" pitchFamily="34" charset="0"/>
              </a:rPr>
              <a:t>For further details on this method see</a:t>
            </a:r>
            <a:r>
              <a:rPr lang="en-GB" sz="900" dirty="0">
                <a:solidFill>
                  <a:srgbClr val="000000"/>
                </a:solidFill>
                <a:latin typeface="Calibri" pitchFamily="34" charset="0"/>
              </a:rPr>
              <a:t>: </a:t>
            </a:r>
            <a:r>
              <a:rPr lang="en-GB" sz="900" dirty="0" err="1">
                <a:solidFill>
                  <a:srgbClr val="000000"/>
                </a:solidFill>
                <a:latin typeface="Calibri" pitchFamily="34" charset="0"/>
                <a:hlinkClick r:id="rId3"/>
              </a:rPr>
              <a:t>www.cdc.gov</a:t>
            </a:r>
            <a:r>
              <a:rPr lang="en-GB" sz="900" dirty="0">
                <a:solidFill>
                  <a:srgbClr val="000000"/>
                </a:solidFill>
                <a:latin typeface="Calibri" pitchFamily="34" charset="0"/>
                <a:hlinkClick r:id="rId3"/>
              </a:rPr>
              <a:t>/</a:t>
            </a:r>
            <a:r>
              <a:rPr lang="en-GB" sz="900" dirty="0" err="1">
                <a:solidFill>
                  <a:srgbClr val="000000"/>
                </a:solidFill>
                <a:latin typeface="Calibri" pitchFamily="34" charset="0"/>
                <a:hlinkClick r:id="rId3"/>
              </a:rPr>
              <a:t>ncidod</a:t>
            </a:r>
            <a:r>
              <a:rPr lang="en-GB" sz="900" dirty="0">
                <a:solidFill>
                  <a:srgbClr val="000000"/>
                </a:solidFill>
                <a:latin typeface="Calibri" pitchFamily="34" charset="0"/>
                <a:hlinkClick r:id="rId3"/>
              </a:rPr>
              <a:t>/</a:t>
            </a:r>
            <a:r>
              <a:rPr lang="en-GB" sz="900" dirty="0" err="1">
                <a:solidFill>
                  <a:srgbClr val="000000"/>
                </a:solidFill>
                <a:latin typeface="Calibri" pitchFamily="34" charset="0"/>
                <a:hlinkClick r:id="rId3"/>
              </a:rPr>
              <a:t>wbt</a:t>
            </a:r>
            <a:r>
              <a:rPr lang="en-GB" sz="900" dirty="0">
                <a:solidFill>
                  <a:srgbClr val="000000"/>
                </a:solidFill>
                <a:latin typeface="Calibri" pitchFamily="34" charset="0"/>
                <a:hlinkClick r:id="rId3"/>
              </a:rPr>
              <a:t>/resistance/assay/bottle/</a:t>
            </a:r>
            <a:r>
              <a:rPr lang="en-GB" sz="900" dirty="0" err="1" smtClean="0">
                <a:solidFill>
                  <a:srgbClr val="000000"/>
                </a:solidFill>
                <a:latin typeface="Calibri" pitchFamily="34" charset="0"/>
                <a:hlinkClick r:id="rId3"/>
              </a:rPr>
              <a:t>index.htm</a:t>
            </a:r>
            <a:r>
              <a:rPr lang="en-GB" sz="900" dirty="0" smtClean="0">
                <a:solidFill>
                  <a:srgbClr val="000000"/>
                </a:solidFill>
                <a:latin typeface="Calibri" pitchFamily="34" charset="0"/>
              </a:rPr>
              <a:t>. </a:t>
            </a:r>
            <a:r>
              <a:rPr lang="en-US" sz="900" dirty="0">
                <a:latin typeface="Calibri" pitchFamily="34" charset="0"/>
              </a:rPr>
              <a:t>The CDC will furnish, at no cost, premeasured amounts of WHOPES approved IRS and LLIN insecticides, sufficient to conduct approximately 100 bottle assays for each insecticide.  Recipient is responsible for approval to import these insecticides into their country. </a:t>
            </a:r>
            <a:r>
              <a:rPr lang="en-US" sz="900" dirty="0" smtClean="0">
                <a:latin typeface="Calibri" pitchFamily="34" charset="0"/>
              </a:rPr>
              <a:t>Contact </a:t>
            </a:r>
            <a:r>
              <a:rPr lang="en-US" sz="900" dirty="0">
                <a:latin typeface="Calibri" pitchFamily="34" charset="0"/>
              </a:rPr>
              <a:t>Dr. William </a:t>
            </a:r>
            <a:r>
              <a:rPr lang="en-US" sz="900" dirty="0" err="1">
                <a:latin typeface="Calibri" pitchFamily="34" charset="0"/>
              </a:rPr>
              <a:t>Brogdon</a:t>
            </a:r>
            <a:r>
              <a:rPr lang="en-US" sz="900" dirty="0">
                <a:latin typeface="Calibri" pitchFamily="34" charset="0"/>
              </a:rPr>
              <a:t>  (wgb1@cdc.gov) for additional information or to request shipment of insecticides.</a:t>
            </a:r>
          </a:p>
        </p:txBody>
      </p:sp>
      <p:cxnSp>
        <p:nvCxnSpPr>
          <p:cNvPr id="41" name="Straight Connector 40"/>
          <p:cNvCxnSpPr/>
          <p:nvPr/>
        </p:nvCxnSpPr>
        <p:spPr>
          <a:xfrm flipV="1">
            <a:off x="2692177" y="1689279"/>
            <a:ext cx="0" cy="660222"/>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TextBox 48"/>
          <p:cNvSpPr txBox="1">
            <a:spLocks noChangeArrowheads="1"/>
          </p:cNvSpPr>
          <p:nvPr/>
        </p:nvSpPr>
        <p:spPr bwMode="auto">
          <a:xfrm rot="16200000">
            <a:off x="2274072" y="1911885"/>
            <a:ext cx="661584" cy="184666"/>
          </a:xfrm>
          <a:prstGeom prst="rect">
            <a:avLst/>
          </a:prstGeom>
          <a:noFill/>
          <a:ln w="9525">
            <a:noFill/>
            <a:miter lim="800000"/>
            <a:headEnd/>
            <a:tailEnd/>
          </a:ln>
        </p:spPr>
        <p:txBody>
          <a:bodyPr wrap="none">
            <a:spAutoFit/>
          </a:bodyPr>
          <a:lstStyle/>
          <a:p>
            <a:r>
              <a:rPr lang="en-GB" sz="600" dirty="0">
                <a:latin typeface="+mn-lt"/>
              </a:rPr>
              <a:t>KD or mortality</a:t>
            </a:r>
          </a:p>
        </p:txBody>
      </p:sp>
      <p:sp>
        <p:nvSpPr>
          <p:cNvPr id="43" name="TextBox 49"/>
          <p:cNvSpPr txBox="1">
            <a:spLocks noChangeArrowheads="1"/>
          </p:cNvSpPr>
          <p:nvPr/>
        </p:nvSpPr>
        <p:spPr bwMode="auto">
          <a:xfrm>
            <a:off x="4135512" y="2222401"/>
            <a:ext cx="339569" cy="184666"/>
          </a:xfrm>
          <a:prstGeom prst="rect">
            <a:avLst/>
          </a:prstGeom>
          <a:noFill/>
          <a:ln w="9525">
            <a:noFill/>
            <a:miter lim="800000"/>
            <a:headEnd/>
            <a:tailEnd/>
          </a:ln>
        </p:spPr>
        <p:txBody>
          <a:bodyPr wrap="none">
            <a:spAutoFit/>
          </a:bodyPr>
          <a:lstStyle/>
          <a:p>
            <a:r>
              <a:rPr lang="en-GB" sz="600">
                <a:latin typeface="+mn-lt"/>
              </a:rPr>
              <a:t>Time</a:t>
            </a:r>
          </a:p>
        </p:txBody>
      </p:sp>
      <p:graphicFrame>
        <p:nvGraphicFramePr>
          <p:cNvPr id="18" name="Chart 17"/>
          <p:cNvGraphicFramePr/>
          <p:nvPr>
            <p:extLst>
              <p:ext uri="{D42A27DB-BD31-4B8C-83A1-F6EECF244321}">
                <p14:modId xmlns:p14="http://schemas.microsoft.com/office/powerpoint/2010/main" val="4146265893"/>
              </p:ext>
            </p:extLst>
          </p:nvPr>
        </p:nvGraphicFramePr>
        <p:xfrm>
          <a:off x="2520603" y="1241847"/>
          <a:ext cx="2287156" cy="1220146"/>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288355" y="1889919"/>
            <a:ext cx="504056" cy="369332"/>
          </a:xfrm>
          <a:prstGeom prst="rect">
            <a:avLst/>
          </a:prstGeom>
          <a:noFill/>
        </p:spPr>
        <p:txBody>
          <a:bodyPr wrap="square" rtlCol="0">
            <a:spAutoFit/>
          </a:bodyPr>
          <a:lstStyle/>
          <a:p>
            <a:r>
              <a:rPr lang="en-GB" sz="600" dirty="0" smtClean="0">
                <a:latin typeface="+mn-lt"/>
              </a:rPr>
              <a:t>250ml Glass Bottles</a:t>
            </a:r>
            <a:endParaRPr lang="en-GB" sz="600" dirty="0">
              <a:latin typeface="+mn-lt"/>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5116</TotalTime>
  <Words>259</Words>
  <Application>Microsoft Macintosh PowerPoint</Application>
  <PresentationFormat>Custom</PresentationFormat>
  <Paragraphs>13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Alan3</dc:creator>
  <cp:lastModifiedBy>Alan Porter</cp:lastModifiedBy>
  <cp:revision>349</cp:revision>
  <cp:lastPrinted>2014-09-21T11:17:31Z</cp:lastPrinted>
  <dcterms:created xsi:type="dcterms:W3CDTF">2010-02-04T14:50:50Z</dcterms:created>
  <dcterms:modified xsi:type="dcterms:W3CDTF">2014-09-21T11:19:50Z</dcterms:modified>
</cp:coreProperties>
</file>